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7" r:id="rId3"/>
    <p:sldId id="258" r:id="rId4"/>
    <p:sldId id="259" r:id="rId5"/>
    <p:sldId id="260" r:id="rId6"/>
    <p:sldId id="262" r:id="rId7"/>
    <p:sldId id="275" r:id="rId8"/>
    <p:sldId id="276" r:id="rId9"/>
    <p:sldId id="267" r:id="rId10"/>
    <p:sldId id="270" r:id="rId11"/>
    <p:sldId id="271" r:id="rId12"/>
    <p:sldId id="272" r:id="rId13"/>
    <p:sldId id="263" r:id="rId14"/>
    <p:sldId id="264" r:id="rId15"/>
    <p:sldId id="268" r:id="rId16"/>
    <p:sldId id="273" r:id="rId17"/>
    <p:sldId id="266" r:id="rId18"/>
    <p:sldId id="265" r:id="rId19"/>
    <p:sldId id="269" r:id="rId20"/>
    <p:sldId id="274" r:id="rId21"/>
    <p:sldId id="277"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7" d="100"/>
          <a:sy n="107" d="100"/>
        </p:scale>
        <p:origin x="-20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December 7,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0864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December 7,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7066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December 7,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6252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December 7,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6881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December 7,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3020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December 7,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243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December 7,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0403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December 7,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6238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December 7,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0436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December 7,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18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December 7,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436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December 7,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2209810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41" r:id="rId4"/>
    <p:sldLayoutId id="2147483742" r:id="rId5"/>
    <p:sldLayoutId id="2147483747" r:id="rId6"/>
    <p:sldLayoutId id="2147483743" r:id="rId7"/>
    <p:sldLayoutId id="2147483744" r:id="rId8"/>
    <p:sldLayoutId id="2147483745" r:id="rId9"/>
    <p:sldLayoutId id="2147483746" r:id="rId10"/>
    <p:sldLayoutId id="214748374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8.wmf"/><Relationship Id="rId7" Type="http://schemas.openxmlformats.org/officeDocument/2006/relationships/oleObject" Target="../embeddings/oleObject29.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28.bin"/><Relationship Id="rId10" Type="http://schemas.openxmlformats.org/officeDocument/2006/relationships/image" Target="../media/image51.wmf"/><Relationship Id="rId4" Type="http://schemas.openxmlformats.org/officeDocument/2006/relationships/image" Target="../media/image2.png"/><Relationship Id="rId9"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2.wmf"/><Relationship Id="rId7" Type="http://schemas.openxmlformats.org/officeDocument/2006/relationships/oleObject" Target="../embeddings/oleObject33.bin"/><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32.bin"/><Relationship Id="rId10" Type="http://schemas.openxmlformats.org/officeDocument/2006/relationships/image" Target="../media/image55.wmf"/><Relationship Id="rId4" Type="http://schemas.openxmlformats.org/officeDocument/2006/relationships/image" Target="../media/image2.png"/><Relationship Id="rId9"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9.wmf"/></Relationships>
</file>

<file path=ppt/slides/_rels/slide1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44.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6.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48.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4.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7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79.wmf"/><Relationship Id="rId4"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image" Target="../media/image12.emf"/><Relationship Id="rId26" Type="http://schemas.openxmlformats.org/officeDocument/2006/relationships/image" Target="../media/image20.emf"/><Relationship Id="rId3" Type="http://schemas.openxmlformats.org/officeDocument/2006/relationships/image" Target="../media/image3.wmf"/><Relationship Id="rId21" Type="http://schemas.openxmlformats.org/officeDocument/2006/relationships/image" Target="../media/image15.e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1.emf"/><Relationship Id="rId25" Type="http://schemas.openxmlformats.org/officeDocument/2006/relationships/image" Target="../media/image19.emf"/><Relationship Id="rId2" Type="http://schemas.openxmlformats.org/officeDocument/2006/relationships/oleObject" Target="../embeddings/oleObject1.bin"/><Relationship Id="rId16" Type="http://schemas.openxmlformats.org/officeDocument/2006/relationships/image" Target="../media/image10.emf"/><Relationship Id="rId20" Type="http://schemas.openxmlformats.org/officeDocument/2006/relationships/image" Target="../media/image14.emf"/><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7.wmf"/><Relationship Id="rId24" Type="http://schemas.openxmlformats.org/officeDocument/2006/relationships/image" Target="../media/image18.emf"/><Relationship Id="rId5" Type="http://schemas.openxmlformats.org/officeDocument/2006/relationships/image" Target="../media/image4.wmf"/><Relationship Id="rId15" Type="http://schemas.openxmlformats.org/officeDocument/2006/relationships/image" Target="../media/image9.emf"/><Relationship Id="rId23" Type="http://schemas.openxmlformats.org/officeDocument/2006/relationships/image" Target="../media/image17.emf"/><Relationship Id="rId28" Type="http://schemas.openxmlformats.org/officeDocument/2006/relationships/image" Target="../media/image22.emf"/><Relationship Id="rId10" Type="http://schemas.openxmlformats.org/officeDocument/2006/relationships/oleObject" Target="../embeddings/oleObject5.bin"/><Relationship Id="rId19" Type="http://schemas.openxmlformats.org/officeDocument/2006/relationships/image" Target="../media/image13.e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image" Target="../media/image2.png"/><Relationship Id="rId22" Type="http://schemas.openxmlformats.org/officeDocument/2006/relationships/image" Target="../media/image16.emf"/><Relationship Id="rId27" Type="http://schemas.openxmlformats.org/officeDocument/2006/relationships/image" Target="../media/image21.emf"/><Relationship Id="rId30" Type="http://schemas.openxmlformats.org/officeDocument/2006/relationships/image" Target="../media/image24.emf"/></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25.wmf"/><Relationship Id="rId21" Type="http://schemas.openxmlformats.org/officeDocument/2006/relationships/oleObject" Target="../embeddings/oleObject8.bin"/><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oleObject" Target="../embeddings/oleObject7.bin"/><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w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F94D10-7F8D-59B8-AF94-CA4A27362D6B}"/>
              </a:ext>
            </a:extLst>
          </p:cNvPr>
          <p:cNvPicPr>
            <a:picLocks noChangeAspect="1"/>
          </p:cNvPicPr>
          <p:nvPr/>
        </p:nvPicPr>
        <p:blipFill rotWithShape="1">
          <a:blip r:embed="rId2"/>
          <a:srcRect l="1750" r="61289" b="1"/>
          <a:stretch/>
        </p:blipFill>
        <p:spPr>
          <a:xfrm>
            <a:off x="-1" y="10"/>
            <a:ext cx="4587901" cy="6857990"/>
          </a:xfrm>
          <a:prstGeom prst="rect">
            <a:avLst/>
          </a:prstGeom>
        </p:spPr>
      </p:pic>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F7B301-B9F9-4AA6-0E35-B795A07AE10E}"/>
              </a:ext>
            </a:extLst>
          </p:cNvPr>
          <p:cNvSpPr>
            <a:spLocks noGrp="1"/>
          </p:cNvSpPr>
          <p:nvPr>
            <p:ph type="ctrTitle"/>
          </p:nvPr>
        </p:nvSpPr>
        <p:spPr>
          <a:xfrm>
            <a:off x="5217952" y="768485"/>
            <a:ext cx="6191129" cy="3169674"/>
          </a:xfrm>
        </p:spPr>
        <p:txBody>
          <a:bodyPr>
            <a:normAutofit/>
          </a:bodyPr>
          <a:lstStyle/>
          <a:p>
            <a:pPr algn="r"/>
            <a:r>
              <a:rPr lang="da-DK" dirty="0" err="1">
                <a:solidFill>
                  <a:schemeClr val="bg1"/>
                </a:solidFill>
              </a:rPr>
              <a:t>Roughness</a:t>
            </a:r>
            <a:r>
              <a:rPr lang="da-DK" dirty="0">
                <a:solidFill>
                  <a:schemeClr val="bg1"/>
                </a:solidFill>
              </a:rPr>
              <a:t> in SLS Eos P500 FDR  </a:t>
            </a:r>
          </a:p>
        </p:txBody>
      </p:sp>
      <p:sp>
        <p:nvSpPr>
          <p:cNvPr id="3" name="Subtitle 2">
            <a:extLst>
              <a:ext uri="{FF2B5EF4-FFF2-40B4-BE49-F238E27FC236}">
                <a16:creationId xmlns:a16="http://schemas.microsoft.com/office/drawing/2014/main" id="{53F2C74D-356B-2881-C12E-02009E55C645}"/>
              </a:ext>
            </a:extLst>
          </p:cNvPr>
          <p:cNvSpPr>
            <a:spLocks noGrp="1"/>
          </p:cNvSpPr>
          <p:nvPr>
            <p:ph type="subTitle" idx="1"/>
          </p:nvPr>
        </p:nvSpPr>
        <p:spPr>
          <a:xfrm>
            <a:off x="5862918" y="4793128"/>
            <a:ext cx="5462494" cy="1141157"/>
          </a:xfrm>
        </p:spPr>
        <p:txBody>
          <a:bodyPr>
            <a:normAutofit fontScale="62500" lnSpcReduction="20000"/>
          </a:bodyPr>
          <a:lstStyle/>
          <a:p>
            <a:pPr algn="l"/>
            <a:r>
              <a:rPr lang="da-DK" sz="1400" dirty="0">
                <a:solidFill>
                  <a:schemeClr val="bg1"/>
                </a:solidFill>
              </a:rPr>
              <a:t>Chances in:</a:t>
            </a:r>
          </a:p>
          <a:p>
            <a:pPr marL="285750" indent="-285750" algn="l">
              <a:buFont typeface="Arial" panose="020B0604020202020204" pitchFamily="34" charset="0"/>
              <a:buChar char="•"/>
            </a:pPr>
            <a:r>
              <a:rPr lang="da-DK" sz="1400" dirty="0" err="1">
                <a:solidFill>
                  <a:schemeClr val="bg1"/>
                </a:solidFill>
              </a:rPr>
              <a:t>build</a:t>
            </a:r>
            <a:r>
              <a:rPr lang="da-DK" sz="1400" dirty="0">
                <a:solidFill>
                  <a:schemeClr val="bg1"/>
                </a:solidFill>
              </a:rPr>
              <a:t> </a:t>
            </a:r>
            <a:r>
              <a:rPr lang="da-DK" sz="1400" dirty="0" err="1">
                <a:solidFill>
                  <a:schemeClr val="bg1"/>
                </a:solidFill>
              </a:rPr>
              <a:t>plate</a:t>
            </a:r>
            <a:r>
              <a:rPr lang="da-DK" sz="1400" dirty="0">
                <a:solidFill>
                  <a:schemeClr val="bg1"/>
                </a:solidFill>
              </a:rPr>
              <a:t> position</a:t>
            </a:r>
          </a:p>
          <a:p>
            <a:pPr marL="285750" indent="-285750" algn="l">
              <a:buFont typeface="Arial" panose="020B0604020202020204" pitchFamily="34" charset="0"/>
              <a:buChar char="•"/>
            </a:pPr>
            <a:r>
              <a:rPr lang="da-DK" sz="1400" dirty="0" err="1">
                <a:solidFill>
                  <a:schemeClr val="bg1"/>
                </a:solidFill>
              </a:rPr>
              <a:t>Build</a:t>
            </a:r>
            <a:r>
              <a:rPr lang="da-DK" sz="1400" dirty="0">
                <a:solidFill>
                  <a:schemeClr val="bg1"/>
                </a:solidFill>
              </a:rPr>
              <a:t> </a:t>
            </a:r>
            <a:r>
              <a:rPr lang="da-DK" sz="1400" dirty="0" err="1">
                <a:solidFill>
                  <a:schemeClr val="bg1"/>
                </a:solidFill>
              </a:rPr>
              <a:t>setup</a:t>
            </a:r>
            <a:endParaRPr lang="da-DK" sz="1400" dirty="0">
              <a:solidFill>
                <a:schemeClr val="bg1"/>
              </a:solidFill>
            </a:endParaRPr>
          </a:p>
          <a:p>
            <a:pPr marL="285750" indent="-285750" algn="l">
              <a:buFont typeface="Arial" panose="020B0604020202020204" pitchFamily="34" charset="0"/>
              <a:buChar char="•"/>
            </a:pPr>
            <a:r>
              <a:rPr lang="da-DK" sz="1400" dirty="0" err="1">
                <a:solidFill>
                  <a:schemeClr val="bg1"/>
                </a:solidFill>
              </a:rPr>
              <a:t>Presence</a:t>
            </a:r>
            <a:r>
              <a:rPr lang="da-DK" sz="1400" dirty="0">
                <a:solidFill>
                  <a:schemeClr val="bg1"/>
                </a:solidFill>
              </a:rPr>
              <a:t> of </a:t>
            </a:r>
            <a:r>
              <a:rPr lang="da-DK" sz="1400" dirty="0" err="1">
                <a:solidFill>
                  <a:schemeClr val="bg1"/>
                </a:solidFill>
              </a:rPr>
              <a:t>thin</a:t>
            </a:r>
            <a:r>
              <a:rPr lang="da-DK" sz="1400" dirty="0">
                <a:solidFill>
                  <a:schemeClr val="bg1"/>
                </a:solidFill>
              </a:rPr>
              <a:t> walls </a:t>
            </a:r>
          </a:p>
        </p:txBody>
      </p:sp>
    </p:spTree>
    <p:extLst>
      <p:ext uri="{BB962C8B-B14F-4D97-AF65-F5344CB8AC3E}">
        <p14:creationId xmlns:p14="http://schemas.microsoft.com/office/powerpoint/2010/main" val="113630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(x10)</a:t>
            </a:r>
          </a:p>
        </p:txBody>
      </p:sp>
      <p:graphicFrame>
        <p:nvGraphicFramePr>
          <p:cNvPr id="3" name="Object 2">
            <a:extLst>
              <a:ext uri="{FF2B5EF4-FFF2-40B4-BE49-F238E27FC236}">
                <a16:creationId xmlns:a16="http://schemas.microsoft.com/office/drawing/2014/main" id="{1F971B54-82B1-32DB-0DD7-13A8E6000ABC}"/>
              </a:ext>
            </a:extLst>
          </p:cNvPr>
          <p:cNvGraphicFramePr>
            <a:graphicFrameLocks noChangeAspect="1"/>
          </p:cNvGraphicFramePr>
          <p:nvPr>
            <p:extLst>
              <p:ext uri="{D42A27DB-BD31-4B8C-83A1-F6EECF244321}">
                <p14:modId xmlns:p14="http://schemas.microsoft.com/office/powerpoint/2010/main" val="1180790248"/>
              </p:ext>
            </p:extLst>
          </p:nvPr>
        </p:nvGraphicFramePr>
        <p:xfrm>
          <a:off x="975360" y="1803679"/>
          <a:ext cx="4246881" cy="3250640"/>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975360" y="1803679"/>
                        <a:ext cx="4246881" cy="325064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DE6EC15-AC6D-61C6-0026-52801E3290AB}"/>
              </a:ext>
            </a:extLst>
          </p:cNvPr>
          <p:cNvGraphicFramePr>
            <a:graphicFrameLocks noChangeAspect="1"/>
          </p:cNvGraphicFramePr>
          <p:nvPr>
            <p:extLst>
              <p:ext uri="{D42A27DB-BD31-4B8C-83A1-F6EECF244321}">
                <p14:modId xmlns:p14="http://schemas.microsoft.com/office/powerpoint/2010/main" val="1127228264"/>
              </p:ext>
            </p:extLst>
          </p:nvPr>
        </p:nvGraphicFramePr>
        <p:xfrm>
          <a:off x="6096000" y="1803679"/>
          <a:ext cx="4246881" cy="3250640"/>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6096000" y="1803679"/>
                        <a:ext cx="4246881" cy="3250640"/>
                      </a:xfrm>
                      <a:prstGeom prst="rect">
                        <a:avLst/>
                      </a:prstGeom>
                    </p:spPr>
                  </p:pic>
                </p:oleObj>
              </mc:Fallback>
            </mc:AlternateContent>
          </a:graphicData>
        </a:graphic>
      </p:graphicFrame>
    </p:spTree>
    <p:extLst>
      <p:ext uri="{BB962C8B-B14F-4D97-AF65-F5344CB8AC3E}">
        <p14:creationId xmlns:p14="http://schemas.microsoft.com/office/powerpoint/2010/main" val="295191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(x20)</a:t>
            </a:r>
          </a:p>
        </p:txBody>
      </p:sp>
      <p:graphicFrame>
        <p:nvGraphicFramePr>
          <p:cNvPr id="3" name="Object 2">
            <a:extLst>
              <a:ext uri="{FF2B5EF4-FFF2-40B4-BE49-F238E27FC236}">
                <a16:creationId xmlns:a16="http://schemas.microsoft.com/office/drawing/2014/main" id="{2BD20704-736A-2F8A-6009-43DA9A547A01}"/>
              </a:ext>
            </a:extLst>
          </p:cNvPr>
          <p:cNvGraphicFramePr>
            <a:graphicFrameLocks noChangeAspect="1"/>
          </p:cNvGraphicFramePr>
          <p:nvPr>
            <p:extLst>
              <p:ext uri="{D42A27DB-BD31-4B8C-83A1-F6EECF244321}">
                <p14:modId xmlns:p14="http://schemas.microsoft.com/office/powerpoint/2010/main" val="1515769471"/>
              </p:ext>
            </p:extLst>
          </p:nvPr>
        </p:nvGraphicFramePr>
        <p:xfrm>
          <a:off x="190152" y="779926"/>
          <a:ext cx="3977503" cy="3044453"/>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90152" y="779926"/>
                        <a:ext cx="3977503" cy="304445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4277043-B796-CF01-892B-2AE50FAC9857}"/>
              </a:ext>
            </a:extLst>
          </p:cNvPr>
          <p:cNvGraphicFramePr>
            <a:graphicFrameLocks noChangeAspect="1"/>
          </p:cNvGraphicFramePr>
          <p:nvPr>
            <p:extLst>
              <p:ext uri="{D42A27DB-BD31-4B8C-83A1-F6EECF244321}">
                <p14:modId xmlns:p14="http://schemas.microsoft.com/office/powerpoint/2010/main" val="739747421"/>
              </p:ext>
            </p:extLst>
          </p:nvPr>
        </p:nvGraphicFramePr>
        <p:xfrm>
          <a:off x="4107248" y="779926"/>
          <a:ext cx="3977503" cy="3044453"/>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4107248" y="779926"/>
                        <a:ext cx="3977503" cy="304445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F1EC379-BCB9-CA91-4B59-36D1EC6C252E}"/>
              </a:ext>
            </a:extLst>
          </p:cNvPr>
          <p:cNvGraphicFramePr>
            <a:graphicFrameLocks noChangeAspect="1"/>
          </p:cNvGraphicFramePr>
          <p:nvPr>
            <p:extLst>
              <p:ext uri="{D42A27DB-BD31-4B8C-83A1-F6EECF244321}">
                <p14:modId xmlns:p14="http://schemas.microsoft.com/office/powerpoint/2010/main" val="170771545"/>
              </p:ext>
            </p:extLst>
          </p:nvPr>
        </p:nvGraphicFramePr>
        <p:xfrm>
          <a:off x="8024342" y="773670"/>
          <a:ext cx="3977503" cy="3044453"/>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0" name=""/>
                      <p:cNvPicPr/>
                      <p:nvPr/>
                    </p:nvPicPr>
                    <p:blipFill>
                      <a:blip r:embed="rId7"/>
                      <a:stretch>
                        <a:fillRect/>
                      </a:stretch>
                    </p:blipFill>
                    <p:spPr>
                      <a:xfrm>
                        <a:off x="8024342" y="773670"/>
                        <a:ext cx="3977503" cy="304445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AF2F2D0-859F-D688-71CB-BCCCE75D6FB8}"/>
              </a:ext>
            </a:extLst>
          </p:cNvPr>
          <p:cNvGraphicFramePr>
            <a:graphicFrameLocks noChangeAspect="1"/>
          </p:cNvGraphicFramePr>
          <p:nvPr>
            <p:extLst>
              <p:ext uri="{D42A27DB-BD31-4B8C-83A1-F6EECF244321}">
                <p14:modId xmlns:p14="http://schemas.microsoft.com/office/powerpoint/2010/main" val="2275741041"/>
              </p:ext>
            </p:extLst>
          </p:nvPr>
        </p:nvGraphicFramePr>
        <p:xfrm>
          <a:off x="190151" y="3428999"/>
          <a:ext cx="3977504" cy="3044454"/>
        </p:xfrm>
        <a:graphic>
          <a:graphicData uri="http://schemas.openxmlformats.org/presentationml/2006/ole">
            <mc:AlternateContent xmlns:mc="http://schemas.openxmlformats.org/markup-compatibility/2006">
              <mc:Choice xmlns:v="urn:schemas-microsoft-com:vml" Requires="v">
                <p:oleObj name="Graph" r:id="rId8" imgW="9802440" imgH="7502760" progId="Origin95.Graph">
                  <p:embed/>
                </p:oleObj>
              </mc:Choice>
              <mc:Fallback>
                <p:oleObj name="Graph" r:id="rId8" imgW="9802440" imgH="7502760" progId="Origin95.Graph">
                  <p:embed/>
                  <p:pic>
                    <p:nvPicPr>
                      <p:cNvPr id="0" name=""/>
                      <p:cNvPicPr/>
                      <p:nvPr/>
                    </p:nvPicPr>
                    <p:blipFill>
                      <a:blip r:embed="rId9"/>
                      <a:stretch>
                        <a:fillRect/>
                      </a:stretch>
                    </p:blipFill>
                    <p:spPr>
                      <a:xfrm>
                        <a:off x="190151" y="3428999"/>
                        <a:ext cx="3977504" cy="304445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4A7533A-55FA-438E-C86B-B898EB2D0392}"/>
              </a:ext>
            </a:extLst>
          </p:cNvPr>
          <p:cNvGraphicFramePr>
            <a:graphicFrameLocks noChangeAspect="1"/>
          </p:cNvGraphicFramePr>
          <p:nvPr>
            <p:extLst>
              <p:ext uri="{D42A27DB-BD31-4B8C-83A1-F6EECF244321}">
                <p14:modId xmlns:p14="http://schemas.microsoft.com/office/powerpoint/2010/main" val="3228845818"/>
              </p:ext>
            </p:extLst>
          </p:nvPr>
        </p:nvGraphicFramePr>
        <p:xfrm>
          <a:off x="4107247" y="3422738"/>
          <a:ext cx="3977504" cy="3044454"/>
        </p:xfrm>
        <a:graphic>
          <a:graphicData uri="http://schemas.openxmlformats.org/presentationml/2006/ole">
            <mc:AlternateContent xmlns:mc="http://schemas.openxmlformats.org/markup-compatibility/2006">
              <mc:Choice xmlns:v="urn:schemas-microsoft-com:vml" Requires="v">
                <p:oleObj name="Graph" r:id="rId10" imgW="9802440" imgH="7502760" progId="Origin95.Graph">
                  <p:embed/>
                </p:oleObj>
              </mc:Choice>
              <mc:Fallback>
                <p:oleObj name="Graph" r:id="rId10" imgW="9802440" imgH="7502760" progId="Origin95.Graph">
                  <p:embed/>
                  <p:pic>
                    <p:nvPicPr>
                      <p:cNvPr id="0" name=""/>
                      <p:cNvPicPr/>
                      <p:nvPr/>
                    </p:nvPicPr>
                    <p:blipFill>
                      <a:blip r:embed="rId11"/>
                      <a:stretch>
                        <a:fillRect/>
                      </a:stretch>
                    </p:blipFill>
                    <p:spPr>
                      <a:xfrm>
                        <a:off x="4107247" y="3422738"/>
                        <a:ext cx="3977504" cy="304445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0876ED-E95D-D1F9-E01C-0698A75ED35D}"/>
              </a:ext>
            </a:extLst>
          </p:cNvPr>
          <p:cNvGraphicFramePr>
            <a:graphicFrameLocks noChangeAspect="1"/>
          </p:cNvGraphicFramePr>
          <p:nvPr>
            <p:extLst>
              <p:ext uri="{D42A27DB-BD31-4B8C-83A1-F6EECF244321}">
                <p14:modId xmlns:p14="http://schemas.microsoft.com/office/powerpoint/2010/main" val="2104279281"/>
              </p:ext>
            </p:extLst>
          </p:nvPr>
        </p:nvGraphicFramePr>
        <p:xfrm>
          <a:off x="8024342" y="3416477"/>
          <a:ext cx="3977505" cy="3044454"/>
        </p:xfrm>
        <a:graphic>
          <a:graphicData uri="http://schemas.openxmlformats.org/presentationml/2006/ole">
            <mc:AlternateContent xmlns:mc="http://schemas.openxmlformats.org/markup-compatibility/2006">
              <mc:Choice xmlns:v="urn:schemas-microsoft-com:vml" Requires="v">
                <p:oleObj name="Graph" r:id="rId12" imgW="9802440" imgH="7502760" progId="Origin95.Graph">
                  <p:embed/>
                </p:oleObj>
              </mc:Choice>
              <mc:Fallback>
                <p:oleObj name="Graph" r:id="rId12" imgW="9802440" imgH="7502760" progId="Origin95.Graph">
                  <p:embed/>
                  <p:pic>
                    <p:nvPicPr>
                      <p:cNvPr id="0" name=""/>
                      <p:cNvPicPr/>
                      <p:nvPr/>
                    </p:nvPicPr>
                    <p:blipFill>
                      <a:blip r:embed="rId13"/>
                      <a:stretch>
                        <a:fillRect/>
                      </a:stretch>
                    </p:blipFill>
                    <p:spPr>
                      <a:xfrm>
                        <a:off x="8024342" y="3416477"/>
                        <a:ext cx="3977505" cy="3044454"/>
                      </a:xfrm>
                      <a:prstGeom prst="rect">
                        <a:avLst/>
                      </a:prstGeom>
                    </p:spPr>
                  </p:pic>
                </p:oleObj>
              </mc:Fallback>
            </mc:AlternateContent>
          </a:graphicData>
        </a:graphic>
      </p:graphicFrame>
    </p:spTree>
    <p:extLst>
      <p:ext uri="{BB962C8B-B14F-4D97-AF65-F5344CB8AC3E}">
        <p14:creationId xmlns:p14="http://schemas.microsoft.com/office/powerpoint/2010/main" val="428568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(x10)</a:t>
            </a:r>
          </a:p>
        </p:txBody>
      </p:sp>
      <p:graphicFrame>
        <p:nvGraphicFramePr>
          <p:cNvPr id="4" name="Object 3">
            <a:extLst>
              <a:ext uri="{FF2B5EF4-FFF2-40B4-BE49-F238E27FC236}">
                <a16:creationId xmlns:a16="http://schemas.microsoft.com/office/drawing/2014/main" id="{503D307C-006B-DA65-1539-C8CD20AE5E90}"/>
              </a:ext>
            </a:extLst>
          </p:cNvPr>
          <p:cNvGraphicFramePr>
            <a:graphicFrameLocks noChangeAspect="1"/>
          </p:cNvGraphicFramePr>
          <p:nvPr>
            <p:extLst>
              <p:ext uri="{D42A27DB-BD31-4B8C-83A1-F6EECF244321}">
                <p14:modId xmlns:p14="http://schemas.microsoft.com/office/powerpoint/2010/main" val="2169124122"/>
              </p:ext>
            </p:extLst>
          </p:nvPr>
        </p:nvGraphicFramePr>
        <p:xfrm>
          <a:off x="975360" y="1803679"/>
          <a:ext cx="4246881" cy="3250640"/>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975360" y="1803679"/>
                        <a:ext cx="4246881" cy="325064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EE68402-E69D-BE6F-8F95-AF5D71E3D89E}"/>
              </a:ext>
            </a:extLst>
          </p:cNvPr>
          <p:cNvGraphicFramePr>
            <a:graphicFrameLocks noChangeAspect="1"/>
          </p:cNvGraphicFramePr>
          <p:nvPr>
            <p:extLst>
              <p:ext uri="{D42A27DB-BD31-4B8C-83A1-F6EECF244321}">
                <p14:modId xmlns:p14="http://schemas.microsoft.com/office/powerpoint/2010/main" val="2962806380"/>
              </p:ext>
            </p:extLst>
          </p:nvPr>
        </p:nvGraphicFramePr>
        <p:xfrm>
          <a:off x="6096000" y="1803679"/>
          <a:ext cx="4246882" cy="3250640"/>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6096000" y="1803679"/>
                        <a:ext cx="4246882" cy="3250640"/>
                      </a:xfrm>
                      <a:prstGeom prst="rect">
                        <a:avLst/>
                      </a:prstGeom>
                    </p:spPr>
                  </p:pic>
                </p:oleObj>
              </mc:Fallback>
            </mc:AlternateContent>
          </a:graphicData>
        </a:graphic>
      </p:graphicFrame>
    </p:spTree>
    <p:extLst>
      <p:ext uri="{BB962C8B-B14F-4D97-AF65-F5344CB8AC3E}">
        <p14:creationId xmlns:p14="http://schemas.microsoft.com/office/powerpoint/2010/main" val="380991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A9FE-DB6E-E11F-532D-5223B5ADEC92}"/>
              </a:ext>
            </a:extLst>
          </p:cNvPr>
          <p:cNvSpPr>
            <a:spLocks noGrp="1"/>
          </p:cNvSpPr>
          <p:nvPr>
            <p:ph type="title"/>
          </p:nvPr>
        </p:nvSpPr>
        <p:spPr>
          <a:xfrm>
            <a:off x="1371600" y="169164"/>
            <a:ext cx="10241280" cy="617220"/>
          </a:xfrm>
        </p:spPr>
        <p:txBody>
          <a:bodyPr/>
          <a:lstStyle/>
          <a:p>
            <a:pPr algn="ctr"/>
            <a:r>
              <a:rPr lang="da-DK" dirty="0" err="1"/>
              <a:t>Results</a:t>
            </a:r>
            <a:r>
              <a:rPr lang="da-DK" dirty="0"/>
              <a:t> (Side)</a:t>
            </a:r>
          </a:p>
        </p:txBody>
      </p:sp>
      <p:graphicFrame>
        <p:nvGraphicFramePr>
          <p:cNvPr id="4" name="Object 3">
            <a:extLst>
              <a:ext uri="{FF2B5EF4-FFF2-40B4-BE49-F238E27FC236}">
                <a16:creationId xmlns:a16="http://schemas.microsoft.com/office/drawing/2014/main" id="{E4319936-7FF9-17A0-FBDA-829ABB8A7106}"/>
              </a:ext>
            </a:extLst>
          </p:cNvPr>
          <p:cNvGraphicFramePr>
            <a:graphicFrameLocks noChangeAspect="1"/>
          </p:cNvGraphicFramePr>
          <p:nvPr>
            <p:extLst>
              <p:ext uri="{D42A27DB-BD31-4B8C-83A1-F6EECF244321}">
                <p14:modId xmlns:p14="http://schemas.microsoft.com/office/powerpoint/2010/main" val="1565699129"/>
              </p:ext>
            </p:extLst>
          </p:nvPr>
        </p:nvGraphicFramePr>
        <p:xfrm>
          <a:off x="158312" y="869533"/>
          <a:ext cx="3901003" cy="2985899"/>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58312" y="869533"/>
                        <a:ext cx="3901003" cy="2985899"/>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89859F83-D83D-DBB2-4F3D-34C32989D024}"/>
              </a:ext>
            </a:extLst>
          </p:cNvPr>
          <p:cNvGrpSpPr/>
          <p:nvPr/>
        </p:nvGrpSpPr>
        <p:grpSpPr>
          <a:xfrm>
            <a:off x="4059315" y="1311286"/>
            <a:ext cx="2703550" cy="1996688"/>
            <a:chOff x="4226641" y="1206630"/>
            <a:chExt cx="2703550" cy="1996688"/>
          </a:xfrm>
        </p:grpSpPr>
        <p:grpSp>
          <p:nvGrpSpPr>
            <p:cNvPr id="7" name="Group 6">
              <a:extLst>
                <a:ext uri="{FF2B5EF4-FFF2-40B4-BE49-F238E27FC236}">
                  <a16:creationId xmlns:a16="http://schemas.microsoft.com/office/drawing/2014/main" id="{EB143380-B894-99E7-6192-737CBE581686}"/>
                </a:ext>
              </a:extLst>
            </p:cNvPr>
            <p:cNvGrpSpPr/>
            <p:nvPr/>
          </p:nvGrpSpPr>
          <p:grpSpPr>
            <a:xfrm>
              <a:off x="4226641" y="1206630"/>
              <a:ext cx="2703550" cy="1996688"/>
              <a:chOff x="3895248" y="1193051"/>
              <a:chExt cx="2703550" cy="1996688"/>
            </a:xfrm>
          </p:grpSpPr>
          <p:grpSp>
            <p:nvGrpSpPr>
              <p:cNvPr id="10" name="Group 9">
                <a:extLst>
                  <a:ext uri="{FF2B5EF4-FFF2-40B4-BE49-F238E27FC236}">
                    <a16:creationId xmlns:a16="http://schemas.microsoft.com/office/drawing/2014/main" id="{7FEFFE6A-39DD-D61F-912E-DD8DBF50F654}"/>
                  </a:ext>
                </a:extLst>
              </p:cNvPr>
              <p:cNvGrpSpPr/>
              <p:nvPr/>
            </p:nvGrpSpPr>
            <p:grpSpPr>
              <a:xfrm>
                <a:off x="3895248" y="1193051"/>
                <a:ext cx="2703550" cy="1996688"/>
                <a:chOff x="530603" y="411749"/>
                <a:chExt cx="3768239" cy="2634351"/>
              </a:xfrm>
            </p:grpSpPr>
            <p:grpSp>
              <p:nvGrpSpPr>
                <p:cNvPr id="13" name="Group 12">
                  <a:extLst>
                    <a:ext uri="{FF2B5EF4-FFF2-40B4-BE49-F238E27FC236}">
                      <a16:creationId xmlns:a16="http://schemas.microsoft.com/office/drawing/2014/main" id="{16E49AE4-BE42-389F-59EA-EAB83FBAC813}"/>
                    </a:ext>
                  </a:extLst>
                </p:cNvPr>
                <p:cNvGrpSpPr/>
                <p:nvPr/>
              </p:nvGrpSpPr>
              <p:grpSpPr>
                <a:xfrm>
                  <a:off x="530603" y="411749"/>
                  <a:ext cx="3768239" cy="2634351"/>
                  <a:chOff x="530603" y="411749"/>
                  <a:chExt cx="3768239" cy="2634351"/>
                </a:xfrm>
              </p:grpSpPr>
              <p:pic>
                <p:nvPicPr>
                  <p:cNvPr id="22" name="Picture 2">
                    <a:extLst>
                      <a:ext uri="{FF2B5EF4-FFF2-40B4-BE49-F238E27FC236}">
                        <a16:creationId xmlns:a16="http://schemas.microsoft.com/office/drawing/2014/main" id="{A1B061DC-132C-BE01-8BE1-FDC1B8DB4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3" name="Rectangle 22">
                    <a:extLst>
                      <a:ext uri="{FF2B5EF4-FFF2-40B4-BE49-F238E27FC236}">
                        <a16:creationId xmlns:a16="http://schemas.microsoft.com/office/drawing/2014/main" id="{CB0181CB-EADD-8E18-D5E2-05C21842F260}"/>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60B83A6F-6BCC-D82D-DED8-56E09F360A19}"/>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Oval 24">
                    <a:extLst>
                      <a:ext uri="{FF2B5EF4-FFF2-40B4-BE49-F238E27FC236}">
                        <a16:creationId xmlns:a16="http://schemas.microsoft.com/office/drawing/2014/main" id="{31913CB6-D0EF-E352-BDAF-987C28CEBCEA}"/>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Oval 25">
                    <a:extLst>
                      <a:ext uri="{FF2B5EF4-FFF2-40B4-BE49-F238E27FC236}">
                        <a16:creationId xmlns:a16="http://schemas.microsoft.com/office/drawing/2014/main" id="{81C9266F-88CD-71F0-CAD1-07E96A161E4D}"/>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A0FC6242-9C9D-7D53-6A5C-436A80EEBAF4}"/>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19EF5663-798B-6947-4BC8-CED769BC89D6}"/>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0F15EA94-E632-4A5A-DA06-952FF5EE9F51}"/>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Oval 29">
                    <a:extLst>
                      <a:ext uri="{FF2B5EF4-FFF2-40B4-BE49-F238E27FC236}">
                        <a16:creationId xmlns:a16="http://schemas.microsoft.com/office/drawing/2014/main" id="{CAB2F559-8055-DC13-0AA6-5CF657E1ECB0}"/>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Oval 30">
                    <a:extLst>
                      <a:ext uri="{FF2B5EF4-FFF2-40B4-BE49-F238E27FC236}">
                        <a16:creationId xmlns:a16="http://schemas.microsoft.com/office/drawing/2014/main" id="{9E63CD91-07C9-4003-6283-7EA89632BE0E}"/>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Oval 31">
                    <a:extLst>
                      <a:ext uri="{FF2B5EF4-FFF2-40B4-BE49-F238E27FC236}">
                        <a16:creationId xmlns:a16="http://schemas.microsoft.com/office/drawing/2014/main" id="{6BBAC850-7C13-B73C-21B1-3B33AFB9E0B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Oval 32">
                    <a:extLst>
                      <a:ext uri="{FF2B5EF4-FFF2-40B4-BE49-F238E27FC236}">
                        <a16:creationId xmlns:a16="http://schemas.microsoft.com/office/drawing/2014/main" id="{4219C850-219A-A68E-456C-51C4DF32DDE1}"/>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4" name="Oval 33">
                    <a:extLst>
                      <a:ext uri="{FF2B5EF4-FFF2-40B4-BE49-F238E27FC236}">
                        <a16:creationId xmlns:a16="http://schemas.microsoft.com/office/drawing/2014/main" id="{B3FA7E28-FDF4-1BB2-251F-E0144A36FE62}"/>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Oval 34">
                    <a:extLst>
                      <a:ext uri="{FF2B5EF4-FFF2-40B4-BE49-F238E27FC236}">
                        <a16:creationId xmlns:a16="http://schemas.microsoft.com/office/drawing/2014/main" id="{587934C3-08D5-1FDF-D89B-A80AFDE2CAAE}"/>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Oval 35">
                    <a:extLst>
                      <a:ext uri="{FF2B5EF4-FFF2-40B4-BE49-F238E27FC236}">
                        <a16:creationId xmlns:a16="http://schemas.microsoft.com/office/drawing/2014/main" id="{DB5BD602-A3EB-A611-3C51-61242D664311}"/>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Oval 36">
                    <a:extLst>
                      <a:ext uri="{FF2B5EF4-FFF2-40B4-BE49-F238E27FC236}">
                        <a16:creationId xmlns:a16="http://schemas.microsoft.com/office/drawing/2014/main" id="{588F426F-E7B0-4B9B-379E-0FF268ED8CD3}"/>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13">
                  <a:extLst>
                    <a:ext uri="{FF2B5EF4-FFF2-40B4-BE49-F238E27FC236}">
                      <a16:creationId xmlns:a16="http://schemas.microsoft.com/office/drawing/2014/main" id="{8BA03F47-AF2F-2C59-99BD-66DA723AF5CD}"/>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1F0D947-3749-37F4-6E88-6162B8C438AD}"/>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7B38FE22-FC20-B737-39BB-2C22EDE931D3}"/>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5F9223F2-E4CF-E814-86B5-83112C53191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ctangle 17">
                  <a:extLst>
                    <a:ext uri="{FF2B5EF4-FFF2-40B4-BE49-F238E27FC236}">
                      <a16:creationId xmlns:a16="http://schemas.microsoft.com/office/drawing/2014/main" id="{0277E59C-0056-8874-C36F-14DB44DB3A1F}"/>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ctangle 18">
                  <a:extLst>
                    <a:ext uri="{FF2B5EF4-FFF2-40B4-BE49-F238E27FC236}">
                      <a16:creationId xmlns:a16="http://schemas.microsoft.com/office/drawing/2014/main" id="{1F0475AE-1067-892E-64B2-989316DA918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6C522264-F18E-D34D-44B3-61DFA1BA76F2}"/>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ctangle 20">
                  <a:extLst>
                    <a:ext uri="{FF2B5EF4-FFF2-40B4-BE49-F238E27FC236}">
                      <a16:creationId xmlns:a16="http://schemas.microsoft.com/office/drawing/2014/main" id="{FB0FED03-A61A-8459-7321-0C22E7B2897B}"/>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Oval 10">
                <a:extLst>
                  <a:ext uri="{FF2B5EF4-FFF2-40B4-BE49-F238E27FC236}">
                    <a16:creationId xmlns:a16="http://schemas.microsoft.com/office/drawing/2014/main" id="{9E5D71E4-127B-AC0E-27D0-73AC35D196C8}"/>
                  </a:ext>
                </a:extLst>
              </p:cNvPr>
              <p:cNvSpPr/>
              <p:nvPr/>
            </p:nvSpPr>
            <p:spPr>
              <a:xfrm>
                <a:off x="4111719"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Oval 11">
                <a:extLst>
                  <a:ext uri="{FF2B5EF4-FFF2-40B4-BE49-F238E27FC236}">
                    <a16:creationId xmlns:a16="http://schemas.microsoft.com/office/drawing/2014/main" id="{DC22D70E-3DBD-7611-CB1D-8026162A2214}"/>
                  </a:ext>
                </a:extLst>
              </p:cNvPr>
              <p:cNvSpPr/>
              <p:nvPr/>
            </p:nvSpPr>
            <p:spPr>
              <a:xfrm>
                <a:off x="5657790" y="1566584"/>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8" name="Oval 7">
              <a:extLst>
                <a:ext uri="{FF2B5EF4-FFF2-40B4-BE49-F238E27FC236}">
                  <a16:creationId xmlns:a16="http://schemas.microsoft.com/office/drawing/2014/main" id="{F2ED0250-5039-E99E-44A2-B5441D88D543}"/>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Oval 8">
              <a:extLst>
                <a:ext uri="{FF2B5EF4-FFF2-40B4-BE49-F238E27FC236}">
                  <a16:creationId xmlns:a16="http://schemas.microsoft.com/office/drawing/2014/main" id="{03DA73F1-7810-A3CB-CEA4-D2D20FC3E994}"/>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38" name="Object 37">
            <a:extLst>
              <a:ext uri="{FF2B5EF4-FFF2-40B4-BE49-F238E27FC236}">
                <a16:creationId xmlns:a16="http://schemas.microsoft.com/office/drawing/2014/main" id="{16CF8A23-7146-C4C4-805F-6C3E5EEDC07B}"/>
              </a:ext>
            </a:extLst>
          </p:cNvPr>
          <p:cNvGraphicFramePr>
            <a:graphicFrameLocks noChangeAspect="1"/>
          </p:cNvGraphicFramePr>
          <p:nvPr>
            <p:extLst>
              <p:ext uri="{D42A27DB-BD31-4B8C-83A1-F6EECF244321}">
                <p14:modId xmlns:p14="http://schemas.microsoft.com/office/powerpoint/2010/main" val="2708971995"/>
              </p:ext>
            </p:extLst>
          </p:nvPr>
        </p:nvGraphicFramePr>
        <p:xfrm>
          <a:off x="155748" y="3472909"/>
          <a:ext cx="3903594" cy="3015859"/>
        </p:xfrm>
        <a:graphic>
          <a:graphicData uri="http://schemas.openxmlformats.org/presentationml/2006/ole">
            <mc:AlternateContent xmlns:mc="http://schemas.openxmlformats.org/markup-compatibility/2006">
              <mc:Choice xmlns:v="urn:schemas-microsoft-com:vml" Requires="v">
                <p:oleObj name="Graph" r:id="rId5" imgW="9802440" imgH="7502760" progId="Origin95.Graph">
                  <p:embed/>
                </p:oleObj>
              </mc:Choice>
              <mc:Fallback>
                <p:oleObj name="Graph" r:id="rId5" imgW="9802440" imgH="7502760" progId="Origin95.Graph">
                  <p:embed/>
                  <p:pic>
                    <p:nvPicPr>
                      <p:cNvPr id="0" name=""/>
                      <p:cNvPicPr/>
                      <p:nvPr/>
                    </p:nvPicPr>
                    <p:blipFill>
                      <a:blip r:embed="rId6"/>
                      <a:stretch>
                        <a:fillRect/>
                      </a:stretch>
                    </p:blipFill>
                    <p:spPr>
                      <a:xfrm>
                        <a:off x="155748" y="3472909"/>
                        <a:ext cx="3903594" cy="3015859"/>
                      </a:xfrm>
                      <a:prstGeom prst="rect">
                        <a:avLst/>
                      </a:prstGeom>
                    </p:spPr>
                  </p:pic>
                </p:oleObj>
              </mc:Fallback>
            </mc:AlternateContent>
          </a:graphicData>
        </a:graphic>
      </p:graphicFrame>
      <p:grpSp>
        <p:nvGrpSpPr>
          <p:cNvPr id="39" name="Group 38">
            <a:extLst>
              <a:ext uri="{FF2B5EF4-FFF2-40B4-BE49-F238E27FC236}">
                <a16:creationId xmlns:a16="http://schemas.microsoft.com/office/drawing/2014/main" id="{DAC097C2-ADE8-EB72-EAF3-C9B00C214615}"/>
              </a:ext>
            </a:extLst>
          </p:cNvPr>
          <p:cNvGrpSpPr/>
          <p:nvPr/>
        </p:nvGrpSpPr>
        <p:grpSpPr>
          <a:xfrm>
            <a:off x="4059315" y="3991779"/>
            <a:ext cx="2703550" cy="1996688"/>
            <a:chOff x="4226641" y="1206630"/>
            <a:chExt cx="2703550" cy="1996688"/>
          </a:xfrm>
        </p:grpSpPr>
        <p:grpSp>
          <p:nvGrpSpPr>
            <p:cNvPr id="40" name="Group 39">
              <a:extLst>
                <a:ext uri="{FF2B5EF4-FFF2-40B4-BE49-F238E27FC236}">
                  <a16:creationId xmlns:a16="http://schemas.microsoft.com/office/drawing/2014/main" id="{58CF2569-3299-8F5C-EAA9-73602F14B3B3}"/>
                </a:ext>
              </a:extLst>
            </p:cNvPr>
            <p:cNvGrpSpPr/>
            <p:nvPr/>
          </p:nvGrpSpPr>
          <p:grpSpPr>
            <a:xfrm>
              <a:off x="4226641" y="1206630"/>
              <a:ext cx="2703550" cy="1996688"/>
              <a:chOff x="3895248" y="1193051"/>
              <a:chExt cx="2703550" cy="1996688"/>
            </a:xfrm>
          </p:grpSpPr>
          <p:grpSp>
            <p:nvGrpSpPr>
              <p:cNvPr id="43" name="Group 42">
                <a:extLst>
                  <a:ext uri="{FF2B5EF4-FFF2-40B4-BE49-F238E27FC236}">
                    <a16:creationId xmlns:a16="http://schemas.microsoft.com/office/drawing/2014/main" id="{8963647A-3D40-A56D-FB19-7EB65E8E4FD9}"/>
                  </a:ext>
                </a:extLst>
              </p:cNvPr>
              <p:cNvGrpSpPr/>
              <p:nvPr/>
            </p:nvGrpSpPr>
            <p:grpSpPr>
              <a:xfrm>
                <a:off x="3895248" y="1193051"/>
                <a:ext cx="2703550" cy="1996688"/>
                <a:chOff x="530603" y="411749"/>
                <a:chExt cx="3768239" cy="2634351"/>
              </a:xfrm>
            </p:grpSpPr>
            <p:grpSp>
              <p:nvGrpSpPr>
                <p:cNvPr id="46" name="Group 45">
                  <a:extLst>
                    <a:ext uri="{FF2B5EF4-FFF2-40B4-BE49-F238E27FC236}">
                      <a16:creationId xmlns:a16="http://schemas.microsoft.com/office/drawing/2014/main" id="{AC1AC260-EC59-1102-FB90-238E3904386F}"/>
                    </a:ext>
                  </a:extLst>
                </p:cNvPr>
                <p:cNvGrpSpPr/>
                <p:nvPr/>
              </p:nvGrpSpPr>
              <p:grpSpPr>
                <a:xfrm>
                  <a:off x="530603" y="411749"/>
                  <a:ext cx="3768239" cy="2634351"/>
                  <a:chOff x="530603" y="411749"/>
                  <a:chExt cx="3768239" cy="2634351"/>
                </a:xfrm>
              </p:grpSpPr>
              <p:pic>
                <p:nvPicPr>
                  <p:cNvPr id="55" name="Picture 2">
                    <a:extLst>
                      <a:ext uri="{FF2B5EF4-FFF2-40B4-BE49-F238E27FC236}">
                        <a16:creationId xmlns:a16="http://schemas.microsoft.com/office/drawing/2014/main" id="{60B4D20E-232D-BEA9-AD6B-D7847D5AB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56" name="Rectangle 55">
                    <a:extLst>
                      <a:ext uri="{FF2B5EF4-FFF2-40B4-BE49-F238E27FC236}">
                        <a16:creationId xmlns:a16="http://schemas.microsoft.com/office/drawing/2014/main" id="{2265E9C8-E221-BF6C-E7F8-4779C566A8A4}"/>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Oval 56">
                    <a:extLst>
                      <a:ext uri="{FF2B5EF4-FFF2-40B4-BE49-F238E27FC236}">
                        <a16:creationId xmlns:a16="http://schemas.microsoft.com/office/drawing/2014/main" id="{C26076E9-D531-88EE-85CE-7BBC49E7C0C7}"/>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Oval 57">
                    <a:extLst>
                      <a:ext uri="{FF2B5EF4-FFF2-40B4-BE49-F238E27FC236}">
                        <a16:creationId xmlns:a16="http://schemas.microsoft.com/office/drawing/2014/main" id="{F8EFA5E6-23E2-17CD-7716-733A86D33F0D}"/>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Oval 58">
                    <a:extLst>
                      <a:ext uri="{FF2B5EF4-FFF2-40B4-BE49-F238E27FC236}">
                        <a16:creationId xmlns:a16="http://schemas.microsoft.com/office/drawing/2014/main" id="{FAE04720-0315-2004-4154-1A2793C91581}"/>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Oval 59">
                    <a:extLst>
                      <a:ext uri="{FF2B5EF4-FFF2-40B4-BE49-F238E27FC236}">
                        <a16:creationId xmlns:a16="http://schemas.microsoft.com/office/drawing/2014/main" id="{460FC0A6-9393-6BCF-8A4E-D118D05AF1C2}"/>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Oval 60">
                    <a:extLst>
                      <a:ext uri="{FF2B5EF4-FFF2-40B4-BE49-F238E27FC236}">
                        <a16:creationId xmlns:a16="http://schemas.microsoft.com/office/drawing/2014/main" id="{26C08FFF-8E4F-CE3C-9AB8-A3A022C2960F}"/>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Oval 61">
                    <a:extLst>
                      <a:ext uri="{FF2B5EF4-FFF2-40B4-BE49-F238E27FC236}">
                        <a16:creationId xmlns:a16="http://schemas.microsoft.com/office/drawing/2014/main" id="{12EDBE2B-BAC0-222F-F00A-CFC027FA8033}"/>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Oval 62">
                    <a:extLst>
                      <a:ext uri="{FF2B5EF4-FFF2-40B4-BE49-F238E27FC236}">
                        <a16:creationId xmlns:a16="http://schemas.microsoft.com/office/drawing/2014/main" id="{9D98822A-7299-83F4-B82E-4D4C023EF141}"/>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Oval 63">
                    <a:extLst>
                      <a:ext uri="{FF2B5EF4-FFF2-40B4-BE49-F238E27FC236}">
                        <a16:creationId xmlns:a16="http://schemas.microsoft.com/office/drawing/2014/main" id="{3DA99961-70A3-DDD6-2AFF-4202A428BCC1}"/>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Oval 64">
                    <a:extLst>
                      <a:ext uri="{FF2B5EF4-FFF2-40B4-BE49-F238E27FC236}">
                        <a16:creationId xmlns:a16="http://schemas.microsoft.com/office/drawing/2014/main" id="{C15FA673-12E9-7825-8047-B43651862D4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Oval 65">
                    <a:extLst>
                      <a:ext uri="{FF2B5EF4-FFF2-40B4-BE49-F238E27FC236}">
                        <a16:creationId xmlns:a16="http://schemas.microsoft.com/office/drawing/2014/main" id="{1E490BC6-0DFC-DDA2-47EE-AFF5CD9021A7}"/>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7" name="Oval 66">
                    <a:extLst>
                      <a:ext uri="{FF2B5EF4-FFF2-40B4-BE49-F238E27FC236}">
                        <a16:creationId xmlns:a16="http://schemas.microsoft.com/office/drawing/2014/main" id="{4CDB6939-176E-5F80-05A1-3120D4D2AED2}"/>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Oval 67">
                    <a:extLst>
                      <a:ext uri="{FF2B5EF4-FFF2-40B4-BE49-F238E27FC236}">
                        <a16:creationId xmlns:a16="http://schemas.microsoft.com/office/drawing/2014/main" id="{44461B94-1CEF-ADC8-9982-1C7937D2C36A}"/>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Oval 68">
                    <a:extLst>
                      <a:ext uri="{FF2B5EF4-FFF2-40B4-BE49-F238E27FC236}">
                        <a16:creationId xmlns:a16="http://schemas.microsoft.com/office/drawing/2014/main" id="{E1ED4DDF-531B-8A79-3B2D-B04ADFC8DCA7}"/>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Oval 69">
                    <a:extLst>
                      <a:ext uri="{FF2B5EF4-FFF2-40B4-BE49-F238E27FC236}">
                        <a16:creationId xmlns:a16="http://schemas.microsoft.com/office/drawing/2014/main" id="{B48CEDBB-48ED-C8A7-353E-D5C239627C20}"/>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7" name="Rectangle 46">
                  <a:extLst>
                    <a:ext uri="{FF2B5EF4-FFF2-40B4-BE49-F238E27FC236}">
                      <a16:creationId xmlns:a16="http://schemas.microsoft.com/office/drawing/2014/main" id="{95E0B088-2AB8-9A55-D981-BB0E22EA21A4}"/>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Rectangle 47">
                  <a:extLst>
                    <a:ext uri="{FF2B5EF4-FFF2-40B4-BE49-F238E27FC236}">
                      <a16:creationId xmlns:a16="http://schemas.microsoft.com/office/drawing/2014/main" id="{C2AEDD69-78A6-36EA-3DB6-72DFBCD845FC}"/>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ctangle 48">
                  <a:extLst>
                    <a:ext uri="{FF2B5EF4-FFF2-40B4-BE49-F238E27FC236}">
                      <a16:creationId xmlns:a16="http://schemas.microsoft.com/office/drawing/2014/main" id="{2915A27E-A5C9-5052-BDFF-0F2944E8B9EC}"/>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49">
                  <a:extLst>
                    <a:ext uri="{FF2B5EF4-FFF2-40B4-BE49-F238E27FC236}">
                      <a16:creationId xmlns:a16="http://schemas.microsoft.com/office/drawing/2014/main" id="{5916E02A-B0BC-99EC-2A92-F3FCBF189286}"/>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ctangle 50">
                  <a:extLst>
                    <a:ext uri="{FF2B5EF4-FFF2-40B4-BE49-F238E27FC236}">
                      <a16:creationId xmlns:a16="http://schemas.microsoft.com/office/drawing/2014/main" id="{88EA44C2-6B7B-CB22-E528-4597F9FC957C}"/>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Rectangle 51">
                  <a:extLst>
                    <a:ext uri="{FF2B5EF4-FFF2-40B4-BE49-F238E27FC236}">
                      <a16:creationId xmlns:a16="http://schemas.microsoft.com/office/drawing/2014/main" id="{5811A5BE-30E1-7763-062C-6E069A6B091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Rectangle 52">
                  <a:extLst>
                    <a:ext uri="{FF2B5EF4-FFF2-40B4-BE49-F238E27FC236}">
                      <a16:creationId xmlns:a16="http://schemas.microsoft.com/office/drawing/2014/main" id="{2F21E6BF-37CA-BAFD-8CF5-FCC48DB2A6B6}"/>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ctangle 53">
                  <a:extLst>
                    <a:ext uri="{FF2B5EF4-FFF2-40B4-BE49-F238E27FC236}">
                      <a16:creationId xmlns:a16="http://schemas.microsoft.com/office/drawing/2014/main" id="{E565C9CD-5252-83E2-EA83-65D5C5CD2BCE}"/>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 name="Oval 43">
                <a:extLst>
                  <a:ext uri="{FF2B5EF4-FFF2-40B4-BE49-F238E27FC236}">
                    <a16:creationId xmlns:a16="http://schemas.microsoft.com/office/drawing/2014/main" id="{626C73E5-00F0-9759-0E15-7B89216A0D6F}"/>
                  </a:ext>
                </a:extLst>
              </p:cNvPr>
              <p:cNvSpPr/>
              <p:nvPr/>
            </p:nvSpPr>
            <p:spPr>
              <a:xfrm>
                <a:off x="4326514"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Oval 44">
                <a:extLst>
                  <a:ext uri="{FF2B5EF4-FFF2-40B4-BE49-F238E27FC236}">
                    <a16:creationId xmlns:a16="http://schemas.microsoft.com/office/drawing/2014/main" id="{B72D1AFB-BE08-4C23-F956-496FC43BEC84}"/>
                  </a:ext>
                </a:extLst>
              </p:cNvPr>
              <p:cNvSpPr/>
              <p:nvPr/>
            </p:nvSpPr>
            <p:spPr>
              <a:xfrm>
                <a:off x="5848037" y="155431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1" name="Oval 40">
              <a:extLst>
                <a:ext uri="{FF2B5EF4-FFF2-40B4-BE49-F238E27FC236}">
                  <a16:creationId xmlns:a16="http://schemas.microsoft.com/office/drawing/2014/main" id="{E94E9BC0-E7F7-BCEA-2C80-C39BB112D6F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Oval 41">
              <a:extLst>
                <a:ext uri="{FF2B5EF4-FFF2-40B4-BE49-F238E27FC236}">
                  <a16:creationId xmlns:a16="http://schemas.microsoft.com/office/drawing/2014/main" id="{E9EBCA62-3CC8-26A4-EBBE-945633773D3F}"/>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71" name="Object 70">
            <a:extLst>
              <a:ext uri="{FF2B5EF4-FFF2-40B4-BE49-F238E27FC236}">
                <a16:creationId xmlns:a16="http://schemas.microsoft.com/office/drawing/2014/main" id="{F0A33ED6-81F0-14C6-FC56-EC8DEAF3F953}"/>
              </a:ext>
            </a:extLst>
          </p:cNvPr>
          <p:cNvGraphicFramePr>
            <a:graphicFrameLocks noChangeAspect="1"/>
          </p:cNvGraphicFramePr>
          <p:nvPr>
            <p:extLst>
              <p:ext uri="{D42A27DB-BD31-4B8C-83A1-F6EECF244321}">
                <p14:modId xmlns:p14="http://schemas.microsoft.com/office/powerpoint/2010/main" val="2110879598"/>
              </p:ext>
            </p:extLst>
          </p:nvPr>
        </p:nvGraphicFramePr>
        <p:xfrm>
          <a:off x="7265039" y="857813"/>
          <a:ext cx="3922482" cy="3002339"/>
        </p:xfrm>
        <a:graphic>
          <a:graphicData uri="http://schemas.openxmlformats.org/presentationml/2006/ole">
            <mc:AlternateContent xmlns:mc="http://schemas.openxmlformats.org/markup-compatibility/2006">
              <mc:Choice xmlns:v="urn:schemas-microsoft-com:vml" Requires="v">
                <p:oleObj name="Graph" r:id="rId7" imgW="9802440" imgH="7502760" progId="Origin95.Graph">
                  <p:embed/>
                </p:oleObj>
              </mc:Choice>
              <mc:Fallback>
                <p:oleObj name="Graph" r:id="rId7" imgW="9802440" imgH="7502760" progId="Origin95.Graph">
                  <p:embed/>
                  <p:pic>
                    <p:nvPicPr>
                      <p:cNvPr id="0" name=""/>
                      <p:cNvPicPr/>
                      <p:nvPr/>
                    </p:nvPicPr>
                    <p:blipFill>
                      <a:blip r:embed="rId8"/>
                      <a:stretch>
                        <a:fillRect/>
                      </a:stretch>
                    </p:blipFill>
                    <p:spPr>
                      <a:xfrm>
                        <a:off x="7265039" y="857813"/>
                        <a:ext cx="3922482" cy="3002339"/>
                      </a:xfrm>
                      <a:prstGeom prst="rect">
                        <a:avLst/>
                      </a:prstGeom>
                    </p:spPr>
                  </p:pic>
                </p:oleObj>
              </mc:Fallback>
            </mc:AlternateContent>
          </a:graphicData>
        </a:graphic>
      </p:graphicFrame>
      <p:grpSp>
        <p:nvGrpSpPr>
          <p:cNvPr id="72" name="Group 71">
            <a:extLst>
              <a:ext uri="{FF2B5EF4-FFF2-40B4-BE49-F238E27FC236}">
                <a16:creationId xmlns:a16="http://schemas.microsoft.com/office/drawing/2014/main" id="{726E99BE-AEEF-FB42-68A0-4F938AAF4119}"/>
              </a:ext>
            </a:extLst>
          </p:cNvPr>
          <p:cNvGrpSpPr/>
          <p:nvPr/>
        </p:nvGrpSpPr>
        <p:grpSpPr>
          <a:xfrm>
            <a:off x="4630524" y="1310330"/>
            <a:ext cx="2703550" cy="1996688"/>
            <a:chOff x="4226641" y="1206630"/>
            <a:chExt cx="2703550" cy="1996688"/>
          </a:xfrm>
        </p:grpSpPr>
        <p:grpSp>
          <p:nvGrpSpPr>
            <p:cNvPr id="73" name="Group 72">
              <a:extLst>
                <a:ext uri="{FF2B5EF4-FFF2-40B4-BE49-F238E27FC236}">
                  <a16:creationId xmlns:a16="http://schemas.microsoft.com/office/drawing/2014/main" id="{C47A5992-EC0F-5F53-B313-6BC0E56057F9}"/>
                </a:ext>
              </a:extLst>
            </p:cNvPr>
            <p:cNvGrpSpPr/>
            <p:nvPr/>
          </p:nvGrpSpPr>
          <p:grpSpPr>
            <a:xfrm>
              <a:off x="4226641" y="1206630"/>
              <a:ext cx="2703550" cy="1996688"/>
              <a:chOff x="3895248" y="1193051"/>
              <a:chExt cx="2703550" cy="1996688"/>
            </a:xfrm>
          </p:grpSpPr>
          <p:grpSp>
            <p:nvGrpSpPr>
              <p:cNvPr id="76" name="Group 75">
                <a:extLst>
                  <a:ext uri="{FF2B5EF4-FFF2-40B4-BE49-F238E27FC236}">
                    <a16:creationId xmlns:a16="http://schemas.microsoft.com/office/drawing/2014/main" id="{43B7BB7F-406E-9411-3D4E-410B56140B17}"/>
                  </a:ext>
                </a:extLst>
              </p:cNvPr>
              <p:cNvGrpSpPr/>
              <p:nvPr/>
            </p:nvGrpSpPr>
            <p:grpSpPr>
              <a:xfrm>
                <a:off x="3895248" y="1193051"/>
                <a:ext cx="2703550" cy="1996688"/>
                <a:chOff x="530603" y="411749"/>
                <a:chExt cx="3768239" cy="2634351"/>
              </a:xfrm>
            </p:grpSpPr>
            <p:grpSp>
              <p:nvGrpSpPr>
                <p:cNvPr id="79" name="Group 78">
                  <a:extLst>
                    <a:ext uri="{FF2B5EF4-FFF2-40B4-BE49-F238E27FC236}">
                      <a16:creationId xmlns:a16="http://schemas.microsoft.com/office/drawing/2014/main" id="{B87F5F47-7675-8912-2E8F-2FC120BE7AA3}"/>
                    </a:ext>
                  </a:extLst>
                </p:cNvPr>
                <p:cNvGrpSpPr/>
                <p:nvPr/>
              </p:nvGrpSpPr>
              <p:grpSpPr>
                <a:xfrm>
                  <a:off x="530603" y="411749"/>
                  <a:ext cx="3768239" cy="2634351"/>
                  <a:chOff x="530603" y="411749"/>
                  <a:chExt cx="3768239" cy="2634351"/>
                </a:xfrm>
              </p:grpSpPr>
              <p:pic>
                <p:nvPicPr>
                  <p:cNvPr id="88" name="Picture 2">
                    <a:extLst>
                      <a:ext uri="{FF2B5EF4-FFF2-40B4-BE49-F238E27FC236}">
                        <a16:creationId xmlns:a16="http://schemas.microsoft.com/office/drawing/2014/main" id="{9765E7B7-47FA-E380-0F84-1EF9086FE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89" name="Rectangle 88">
                    <a:extLst>
                      <a:ext uri="{FF2B5EF4-FFF2-40B4-BE49-F238E27FC236}">
                        <a16:creationId xmlns:a16="http://schemas.microsoft.com/office/drawing/2014/main" id="{3C689994-2FB9-DA03-3787-B6E87BC80F21}"/>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Oval 89">
                    <a:extLst>
                      <a:ext uri="{FF2B5EF4-FFF2-40B4-BE49-F238E27FC236}">
                        <a16:creationId xmlns:a16="http://schemas.microsoft.com/office/drawing/2014/main" id="{F68E8BF8-9EA1-7C5A-FEC0-04B82FBAFDD7}"/>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Oval 90">
                    <a:extLst>
                      <a:ext uri="{FF2B5EF4-FFF2-40B4-BE49-F238E27FC236}">
                        <a16:creationId xmlns:a16="http://schemas.microsoft.com/office/drawing/2014/main" id="{AB58E991-80EE-6328-A2E7-C3E5CEC6A080}"/>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Oval 91">
                    <a:extLst>
                      <a:ext uri="{FF2B5EF4-FFF2-40B4-BE49-F238E27FC236}">
                        <a16:creationId xmlns:a16="http://schemas.microsoft.com/office/drawing/2014/main" id="{CD0268F5-60E4-0D05-A759-CA36133331B0}"/>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Oval 92">
                    <a:extLst>
                      <a:ext uri="{FF2B5EF4-FFF2-40B4-BE49-F238E27FC236}">
                        <a16:creationId xmlns:a16="http://schemas.microsoft.com/office/drawing/2014/main" id="{14D24CA0-5E1C-E138-17F3-0C5B1BECF49D}"/>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4" name="Oval 93">
                    <a:extLst>
                      <a:ext uri="{FF2B5EF4-FFF2-40B4-BE49-F238E27FC236}">
                        <a16:creationId xmlns:a16="http://schemas.microsoft.com/office/drawing/2014/main" id="{0CB41795-5E13-5536-6F10-36F80329CC58}"/>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5" name="Oval 94">
                    <a:extLst>
                      <a:ext uri="{FF2B5EF4-FFF2-40B4-BE49-F238E27FC236}">
                        <a16:creationId xmlns:a16="http://schemas.microsoft.com/office/drawing/2014/main" id="{3CA96150-D023-4527-B07A-C927507F03F2}"/>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6" name="Oval 95">
                    <a:extLst>
                      <a:ext uri="{FF2B5EF4-FFF2-40B4-BE49-F238E27FC236}">
                        <a16:creationId xmlns:a16="http://schemas.microsoft.com/office/drawing/2014/main" id="{929FBA83-8582-F151-EF8A-3CE0854DB38E}"/>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7" name="Oval 96">
                    <a:extLst>
                      <a:ext uri="{FF2B5EF4-FFF2-40B4-BE49-F238E27FC236}">
                        <a16:creationId xmlns:a16="http://schemas.microsoft.com/office/drawing/2014/main" id="{2A2C4A80-FDE9-E048-161B-7662B50CB9C4}"/>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Oval 97">
                    <a:extLst>
                      <a:ext uri="{FF2B5EF4-FFF2-40B4-BE49-F238E27FC236}">
                        <a16:creationId xmlns:a16="http://schemas.microsoft.com/office/drawing/2014/main" id="{4581883B-E779-844D-33E5-0FAEFBFD095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9" name="Oval 98">
                    <a:extLst>
                      <a:ext uri="{FF2B5EF4-FFF2-40B4-BE49-F238E27FC236}">
                        <a16:creationId xmlns:a16="http://schemas.microsoft.com/office/drawing/2014/main" id="{A8DF4EA3-FB73-C110-95F8-084D185F5AAA}"/>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0" name="Oval 99">
                    <a:extLst>
                      <a:ext uri="{FF2B5EF4-FFF2-40B4-BE49-F238E27FC236}">
                        <a16:creationId xmlns:a16="http://schemas.microsoft.com/office/drawing/2014/main" id="{644E63E6-C130-A02A-CADE-83DE1CC198EB}"/>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1" name="Oval 100">
                    <a:extLst>
                      <a:ext uri="{FF2B5EF4-FFF2-40B4-BE49-F238E27FC236}">
                        <a16:creationId xmlns:a16="http://schemas.microsoft.com/office/drawing/2014/main" id="{F0BA0ED8-5F89-0681-0A1E-3AD7B21EEC98}"/>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2" name="Oval 101">
                    <a:extLst>
                      <a:ext uri="{FF2B5EF4-FFF2-40B4-BE49-F238E27FC236}">
                        <a16:creationId xmlns:a16="http://schemas.microsoft.com/office/drawing/2014/main" id="{8BC18062-E1DC-B21F-F05F-0CBB8321BDA9}"/>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3" name="Oval 102">
                    <a:extLst>
                      <a:ext uri="{FF2B5EF4-FFF2-40B4-BE49-F238E27FC236}">
                        <a16:creationId xmlns:a16="http://schemas.microsoft.com/office/drawing/2014/main" id="{3D57B123-6E65-FE89-3AC5-D2C8CF6A481F}"/>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80" name="Rectangle 79">
                  <a:extLst>
                    <a:ext uri="{FF2B5EF4-FFF2-40B4-BE49-F238E27FC236}">
                      <a16:creationId xmlns:a16="http://schemas.microsoft.com/office/drawing/2014/main" id="{D2B7B096-45AB-03D7-B948-E7F57BAFB5E5}"/>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Rectangle 80">
                  <a:extLst>
                    <a:ext uri="{FF2B5EF4-FFF2-40B4-BE49-F238E27FC236}">
                      <a16:creationId xmlns:a16="http://schemas.microsoft.com/office/drawing/2014/main" id="{79E01014-4EB6-3299-DFCE-592796EA10E4}"/>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ctangle 81">
                  <a:extLst>
                    <a:ext uri="{FF2B5EF4-FFF2-40B4-BE49-F238E27FC236}">
                      <a16:creationId xmlns:a16="http://schemas.microsoft.com/office/drawing/2014/main" id="{042781E6-FAA8-5762-CBCC-02ADE8D60DA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ctangle 82">
                  <a:extLst>
                    <a:ext uri="{FF2B5EF4-FFF2-40B4-BE49-F238E27FC236}">
                      <a16:creationId xmlns:a16="http://schemas.microsoft.com/office/drawing/2014/main" id="{6D8F01C6-7D0B-7986-FA91-96B72DC12963}"/>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Rectangle 83">
                  <a:extLst>
                    <a:ext uri="{FF2B5EF4-FFF2-40B4-BE49-F238E27FC236}">
                      <a16:creationId xmlns:a16="http://schemas.microsoft.com/office/drawing/2014/main" id="{536022DE-F436-CFDE-2FA8-77F31A0E4B95}"/>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5" name="Rectangle 84">
                  <a:extLst>
                    <a:ext uri="{FF2B5EF4-FFF2-40B4-BE49-F238E27FC236}">
                      <a16:creationId xmlns:a16="http://schemas.microsoft.com/office/drawing/2014/main" id="{6E61D764-DC82-F946-841B-2D206E7D90E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Rectangle 85">
                  <a:extLst>
                    <a:ext uri="{FF2B5EF4-FFF2-40B4-BE49-F238E27FC236}">
                      <a16:creationId xmlns:a16="http://schemas.microsoft.com/office/drawing/2014/main" id="{3AF64F10-4D76-DF01-2B3F-9FC8BA84CD70}"/>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7" name="Rectangle 86">
                  <a:extLst>
                    <a:ext uri="{FF2B5EF4-FFF2-40B4-BE49-F238E27FC236}">
                      <a16:creationId xmlns:a16="http://schemas.microsoft.com/office/drawing/2014/main" id="{56B2171A-D79C-4F08-BD9C-C6B4BA39F79E}"/>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7" name="Oval 76">
                <a:extLst>
                  <a:ext uri="{FF2B5EF4-FFF2-40B4-BE49-F238E27FC236}">
                    <a16:creationId xmlns:a16="http://schemas.microsoft.com/office/drawing/2014/main" id="{82F08E2C-A02A-8EB0-20DF-5B4808291B12}"/>
                  </a:ext>
                </a:extLst>
              </p:cNvPr>
              <p:cNvSpPr/>
              <p:nvPr/>
            </p:nvSpPr>
            <p:spPr>
              <a:xfrm>
                <a:off x="4700864" y="175069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Oval 77">
                <a:extLst>
                  <a:ext uri="{FF2B5EF4-FFF2-40B4-BE49-F238E27FC236}">
                    <a16:creationId xmlns:a16="http://schemas.microsoft.com/office/drawing/2014/main" id="{41527D74-5E2E-C59B-2182-8328EC23C8BF}"/>
                  </a:ext>
                </a:extLst>
              </p:cNvPr>
              <p:cNvSpPr/>
              <p:nvPr/>
            </p:nvSpPr>
            <p:spPr>
              <a:xfrm>
                <a:off x="509932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4" name="Oval 73">
              <a:extLst>
                <a:ext uri="{FF2B5EF4-FFF2-40B4-BE49-F238E27FC236}">
                  <a16:creationId xmlns:a16="http://schemas.microsoft.com/office/drawing/2014/main" id="{8A6CB78F-6817-AD1A-6BB7-3BE916903FA2}"/>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Oval 74">
              <a:extLst>
                <a:ext uri="{FF2B5EF4-FFF2-40B4-BE49-F238E27FC236}">
                  <a16:creationId xmlns:a16="http://schemas.microsoft.com/office/drawing/2014/main" id="{89054B92-E9CB-DA90-2B06-E23D2EE49755}"/>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104" name="Object 103">
            <a:extLst>
              <a:ext uri="{FF2B5EF4-FFF2-40B4-BE49-F238E27FC236}">
                <a16:creationId xmlns:a16="http://schemas.microsoft.com/office/drawing/2014/main" id="{575EF8F1-293C-08DE-FA54-35B9045A612D}"/>
              </a:ext>
            </a:extLst>
          </p:cNvPr>
          <p:cNvGraphicFramePr>
            <a:graphicFrameLocks noChangeAspect="1"/>
          </p:cNvGraphicFramePr>
          <p:nvPr>
            <p:extLst>
              <p:ext uri="{D42A27DB-BD31-4B8C-83A1-F6EECF244321}">
                <p14:modId xmlns:p14="http://schemas.microsoft.com/office/powerpoint/2010/main" val="3043055036"/>
              </p:ext>
            </p:extLst>
          </p:nvPr>
        </p:nvGraphicFramePr>
        <p:xfrm>
          <a:off x="7271907" y="3517772"/>
          <a:ext cx="3908745" cy="2991824"/>
        </p:xfrm>
        <a:graphic>
          <a:graphicData uri="http://schemas.openxmlformats.org/presentationml/2006/ole">
            <mc:AlternateContent xmlns:mc="http://schemas.openxmlformats.org/markup-compatibility/2006">
              <mc:Choice xmlns:v="urn:schemas-microsoft-com:vml" Requires="v">
                <p:oleObj name="Graph" r:id="rId9" imgW="9802440" imgH="7502760" progId="Origin95.Graph">
                  <p:embed/>
                </p:oleObj>
              </mc:Choice>
              <mc:Fallback>
                <p:oleObj name="Graph" r:id="rId9" imgW="9802440" imgH="7502760" progId="Origin95.Graph">
                  <p:embed/>
                  <p:pic>
                    <p:nvPicPr>
                      <p:cNvPr id="0" name=""/>
                      <p:cNvPicPr/>
                      <p:nvPr/>
                    </p:nvPicPr>
                    <p:blipFill>
                      <a:blip r:embed="rId10"/>
                      <a:stretch>
                        <a:fillRect/>
                      </a:stretch>
                    </p:blipFill>
                    <p:spPr>
                      <a:xfrm>
                        <a:off x="7271907" y="3517772"/>
                        <a:ext cx="3908745" cy="2991824"/>
                      </a:xfrm>
                      <a:prstGeom prst="rect">
                        <a:avLst/>
                      </a:prstGeom>
                    </p:spPr>
                  </p:pic>
                </p:oleObj>
              </mc:Fallback>
            </mc:AlternateContent>
          </a:graphicData>
        </a:graphic>
      </p:graphicFrame>
      <p:grpSp>
        <p:nvGrpSpPr>
          <p:cNvPr id="105" name="Group 104">
            <a:extLst>
              <a:ext uri="{FF2B5EF4-FFF2-40B4-BE49-F238E27FC236}">
                <a16:creationId xmlns:a16="http://schemas.microsoft.com/office/drawing/2014/main" id="{81C00C9E-43BB-7271-9125-BA0D2E19EE89}"/>
              </a:ext>
            </a:extLst>
          </p:cNvPr>
          <p:cNvGrpSpPr/>
          <p:nvPr/>
        </p:nvGrpSpPr>
        <p:grpSpPr>
          <a:xfrm>
            <a:off x="4631674" y="3982494"/>
            <a:ext cx="2703550" cy="1996688"/>
            <a:chOff x="4226641" y="1206630"/>
            <a:chExt cx="2703550" cy="1996688"/>
          </a:xfrm>
        </p:grpSpPr>
        <p:grpSp>
          <p:nvGrpSpPr>
            <p:cNvPr id="106" name="Group 105">
              <a:extLst>
                <a:ext uri="{FF2B5EF4-FFF2-40B4-BE49-F238E27FC236}">
                  <a16:creationId xmlns:a16="http://schemas.microsoft.com/office/drawing/2014/main" id="{2C3826D4-B53A-5973-C0DF-EAD274589701}"/>
                </a:ext>
              </a:extLst>
            </p:cNvPr>
            <p:cNvGrpSpPr/>
            <p:nvPr/>
          </p:nvGrpSpPr>
          <p:grpSpPr>
            <a:xfrm>
              <a:off x="4226641" y="1206630"/>
              <a:ext cx="2703550" cy="1996688"/>
              <a:chOff x="3895248" y="1193051"/>
              <a:chExt cx="2703550" cy="1996688"/>
            </a:xfrm>
          </p:grpSpPr>
          <p:grpSp>
            <p:nvGrpSpPr>
              <p:cNvPr id="109" name="Group 108">
                <a:extLst>
                  <a:ext uri="{FF2B5EF4-FFF2-40B4-BE49-F238E27FC236}">
                    <a16:creationId xmlns:a16="http://schemas.microsoft.com/office/drawing/2014/main" id="{F95FC105-8D5C-BF07-B47A-064996CD78BB}"/>
                  </a:ext>
                </a:extLst>
              </p:cNvPr>
              <p:cNvGrpSpPr/>
              <p:nvPr/>
            </p:nvGrpSpPr>
            <p:grpSpPr>
              <a:xfrm>
                <a:off x="3895248" y="1193051"/>
                <a:ext cx="2703550" cy="1996688"/>
                <a:chOff x="530603" y="411749"/>
                <a:chExt cx="3768239" cy="2634351"/>
              </a:xfrm>
            </p:grpSpPr>
            <p:grpSp>
              <p:nvGrpSpPr>
                <p:cNvPr id="112" name="Group 111">
                  <a:extLst>
                    <a:ext uri="{FF2B5EF4-FFF2-40B4-BE49-F238E27FC236}">
                      <a16:creationId xmlns:a16="http://schemas.microsoft.com/office/drawing/2014/main" id="{BDD79352-B057-ED4E-2C54-2D18BCF24B46}"/>
                    </a:ext>
                  </a:extLst>
                </p:cNvPr>
                <p:cNvGrpSpPr/>
                <p:nvPr/>
              </p:nvGrpSpPr>
              <p:grpSpPr>
                <a:xfrm>
                  <a:off x="530603" y="411749"/>
                  <a:ext cx="3768239" cy="2634351"/>
                  <a:chOff x="530603" y="411749"/>
                  <a:chExt cx="3768239" cy="2634351"/>
                </a:xfrm>
              </p:grpSpPr>
              <p:pic>
                <p:nvPicPr>
                  <p:cNvPr id="121" name="Picture 2">
                    <a:extLst>
                      <a:ext uri="{FF2B5EF4-FFF2-40B4-BE49-F238E27FC236}">
                        <a16:creationId xmlns:a16="http://schemas.microsoft.com/office/drawing/2014/main" id="{FABD4283-C98F-8521-A25F-6EC96F260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22" name="Rectangle 121">
                    <a:extLst>
                      <a:ext uri="{FF2B5EF4-FFF2-40B4-BE49-F238E27FC236}">
                        <a16:creationId xmlns:a16="http://schemas.microsoft.com/office/drawing/2014/main" id="{F1B47997-CF9C-CEA8-1CFD-4771D57467EE}"/>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3" name="Oval 122">
                    <a:extLst>
                      <a:ext uri="{FF2B5EF4-FFF2-40B4-BE49-F238E27FC236}">
                        <a16:creationId xmlns:a16="http://schemas.microsoft.com/office/drawing/2014/main" id="{63FD1FA8-4548-9BD3-BAD4-CC5877F67AD8}"/>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4" name="Oval 123">
                    <a:extLst>
                      <a:ext uri="{FF2B5EF4-FFF2-40B4-BE49-F238E27FC236}">
                        <a16:creationId xmlns:a16="http://schemas.microsoft.com/office/drawing/2014/main" id="{6BAE2A8D-50A7-73D8-7F84-F90D99CBDC6E}"/>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5" name="Oval 124">
                    <a:extLst>
                      <a:ext uri="{FF2B5EF4-FFF2-40B4-BE49-F238E27FC236}">
                        <a16:creationId xmlns:a16="http://schemas.microsoft.com/office/drawing/2014/main" id="{B06F0004-A40F-D751-2652-DF63738EF97C}"/>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6" name="Oval 125">
                    <a:extLst>
                      <a:ext uri="{FF2B5EF4-FFF2-40B4-BE49-F238E27FC236}">
                        <a16:creationId xmlns:a16="http://schemas.microsoft.com/office/drawing/2014/main" id="{A911A30A-78B4-E05E-F5A6-10495E909AB3}"/>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7" name="Oval 126">
                    <a:extLst>
                      <a:ext uri="{FF2B5EF4-FFF2-40B4-BE49-F238E27FC236}">
                        <a16:creationId xmlns:a16="http://schemas.microsoft.com/office/drawing/2014/main" id="{DFC07253-441D-A3D2-98BA-441CE70F8A22}"/>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8" name="Oval 127">
                    <a:extLst>
                      <a:ext uri="{FF2B5EF4-FFF2-40B4-BE49-F238E27FC236}">
                        <a16:creationId xmlns:a16="http://schemas.microsoft.com/office/drawing/2014/main" id="{690703E9-345E-C289-1CA7-97732F493764}"/>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9" name="Oval 128">
                    <a:extLst>
                      <a:ext uri="{FF2B5EF4-FFF2-40B4-BE49-F238E27FC236}">
                        <a16:creationId xmlns:a16="http://schemas.microsoft.com/office/drawing/2014/main" id="{B206C593-ED23-B5FD-1D72-EC86E1EEED08}"/>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0" name="Oval 129">
                    <a:extLst>
                      <a:ext uri="{FF2B5EF4-FFF2-40B4-BE49-F238E27FC236}">
                        <a16:creationId xmlns:a16="http://schemas.microsoft.com/office/drawing/2014/main" id="{6D00F51E-3E27-22CB-A739-30FC2067658A}"/>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1" name="Oval 130">
                    <a:extLst>
                      <a:ext uri="{FF2B5EF4-FFF2-40B4-BE49-F238E27FC236}">
                        <a16:creationId xmlns:a16="http://schemas.microsoft.com/office/drawing/2014/main" id="{C399D648-31AD-BF60-1DD3-D453F6EFC56C}"/>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2" name="Oval 131">
                    <a:extLst>
                      <a:ext uri="{FF2B5EF4-FFF2-40B4-BE49-F238E27FC236}">
                        <a16:creationId xmlns:a16="http://schemas.microsoft.com/office/drawing/2014/main" id="{D68D411F-4276-D1C6-68AB-0BE7BC7D8741}"/>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3" name="Oval 132">
                    <a:extLst>
                      <a:ext uri="{FF2B5EF4-FFF2-40B4-BE49-F238E27FC236}">
                        <a16:creationId xmlns:a16="http://schemas.microsoft.com/office/drawing/2014/main" id="{C2BDAC32-3728-C408-D282-E068A09A2C49}"/>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4" name="Oval 133">
                    <a:extLst>
                      <a:ext uri="{FF2B5EF4-FFF2-40B4-BE49-F238E27FC236}">
                        <a16:creationId xmlns:a16="http://schemas.microsoft.com/office/drawing/2014/main" id="{9BF83907-544D-F15F-EF4E-C49D833527D3}"/>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Oval 134">
                    <a:extLst>
                      <a:ext uri="{FF2B5EF4-FFF2-40B4-BE49-F238E27FC236}">
                        <a16:creationId xmlns:a16="http://schemas.microsoft.com/office/drawing/2014/main" id="{4827CD3B-4CA5-6AA6-FFE8-71E8FDFE307C}"/>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6" name="Oval 135">
                    <a:extLst>
                      <a:ext uri="{FF2B5EF4-FFF2-40B4-BE49-F238E27FC236}">
                        <a16:creationId xmlns:a16="http://schemas.microsoft.com/office/drawing/2014/main" id="{4E838B5C-306C-B458-07E5-3457B120F423}"/>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3" name="Rectangle 112">
                  <a:extLst>
                    <a:ext uri="{FF2B5EF4-FFF2-40B4-BE49-F238E27FC236}">
                      <a16:creationId xmlns:a16="http://schemas.microsoft.com/office/drawing/2014/main" id="{6F564DE2-3DC6-80F5-AB6B-001034A52ECA}"/>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4" name="Rectangle 113">
                  <a:extLst>
                    <a:ext uri="{FF2B5EF4-FFF2-40B4-BE49-F238E27FC236}">
                      <a16:creationId xmlns:a16="http://schemas.microsoft.com/office/drawing/2014/main" id="{743D3476-64C7-106B-47B1-A2AB45C5B0EC}"/>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5" name="Rectangle 114">
                  <a:extLst>
                    <a:ext uri="{FF2B5EF4-FFF2-40B4-BE49-F238E27FC236}">
                      <a16:creationId xmlns:a16="http://schemas.microsoft.com/office/drawing/2014/main" id="{30C9A7D3-0FAE-0DBC-E06C-32A8D82993CB}"/>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6" name="Rectangle 115">
                  <a:extLst>
                    <a:ext uri="{FF2B5EF4-FFF2-40B4-BE49-F238E27FC236}">
                      <a16:creationId xmlns:a16="http://schemas.microsoft.com/office/drawing/2014/main" id="{2F5F60EE-337A-9DE6-42AE-DAC8F368DC01}"/>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7" name="Rectangle 116">
                  <a:extLst>
                    <a:ext uri="{FF2B5EF4-FFF2-40B4-BE49-F238E27FC236}">
                      <a16:creationId xmlns:a16="http://schemas.microsoft.com/office/drawing/2014/main" id="{39514EF1-C453-96B1-13C0-9B2EB9150351}"/>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8" name="Rectangle 117">
                  <a:extLst>
                    <a:ext uri="{FF2B5EF4-FFF2-40B4-BE49-F238E27FC236}">
                      <a16:creationId xmlns:a16="http://schemas.microsoft.com/office/drawing/2014/main" id="{2954DCE4-00FF-897C-F8C1-EC8ECC1571CC}"/>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9" name="Rectangle 118">
                  <a:extLst>
                    <a:ext uri="{FF2B5EF4-FFF2-40B4-BE49-F238E27FC236}">
                      <a16:creationId xmlns:a16="http://schemas.microsoft.com/office/drawing/2014/main" id="{4ED1848B-0FD7-8168-0B84-31B4D609BF08}"/>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Rectangle 119">
                  <a:extLst>
                    <a:ext uri="{FF2B5EF4-FFF2-40B4-BE49-F238E27FC236}">
                      <a16:creationId xmlns:a16="http://schemas.microsoft.com/office/drawing/2014/main" id="{D301281C-3392-9A7E-F619-E65FB529FA43}"/>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0" name="Oval 109">
                <a:extLst>
                  <a:ext uri="{FF2B5EF4-FFF2-40B4-BE49-F238E27FC236}">
                    <a16:creationId xmlns:a16="http://schemas.microsoft.com/office/drawing/2014/main" id="{FD953AE4-5EFA-D235-79B3-54FFDD69C074}"/>
                  </a:ext>
                </a:extLst>
              </p:cNvPr>
              <p:cNvSpPr/>
              <p:nvPr/>
            </p:nvSpPr>
            <p:spPr>
              <a:xfrm>
                <a:off x="4909522" y="1738421"/>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 name="Oval 110">
                <a:extLst>
                  <a:ext uri="{FF2B5EF4-FFF2-40B4-BE49-F238E27FC236}">
                    <a16:creationId xmlns:a16="http://schemas.microsoft.com/office/drawing/2014/main" id="{319D18B4-EDB1-F221-A530-CF1A7E73C5CC}"/>
                  </a:ext>
                </a:extLst>
              </p:cNvPr>
              <p:cNvSpPr/>
              <p:nvPr/>
            </p:nvSpPr>
            <p:spPr>
              <a:xfrm>
                <a:off x="528343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7" name="Oval 106">
              <a:extLst>
                <a:ext uri="{FF2B5EF4-FFF2-40B4-BE49-F238E27FC236}">
                  <a16:creationId xmlns:a16="http://schemas.microsoft.com/office/drawing/2014/main" id="{D4F68034-1ACC-61A0-3FC1-18020EB016B8}"/>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8" name="Oval 107">
              <a:extLst>
                <a:ext uri="{FF2B5EF4-FFF2-40B4-BE49-F238E27FC236}">
                  <a16:creationId xmlns:a16="http://schemas.microsoft.com/office/drawing/2014/main" id="{2867859C-CACB-32D3-5257-9B7075F6974B}"/>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40683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A9FE-DB6E-E11F-532D-5223B5ADEC92}"/>
              </a:ext>
            </a:extLst>
          </p:cNvPr>
          <p:cNvSpPr>
            <a:spLocks noGrp="1"/>
          </p:cNvSpPr>
          <p:nvPr>
            <p:ph type="title"/>
          </p:nvPr>
        </p:nvSpPr>
        <p:spPr>
          <a:xfrm>
            <a:off x="1371600" y="169164"/>
            <a:ext cx="10241280" cy="617220"/>
          </a:xfrm>
        </p:spPr>
        <p:txBody>
          <a:bodyPr/>
          <a:lstStyle/>
          <a:p>
            <a:pPr algn="ctr"/>
            <a:r>
              <a:rPr lang="da-DK" dirty="0" err="1"/>
              <a:t>Results</a:t>
            </a:r>
            <a:r>
              <a:rPr lang="da-DK" dirty="0"/>
              <a:t> (Side)</a:t>
            </a:r>
          </a:p>
        </p:txBody>
      </p:sp>
      <p:graphicFrame>
        <p:nvGraphicFramePr>
          <p:cNvPr id="3" name="Object 2">
            <a:extLst>
              <a:ext uri="{FF2B5EF4-FFF2-40B4-BE49-F238E27FC236}">
                <a16:creationId xmlns:a16="http://schemas.microsoft.com/office/drawing/2014/main" id="{9B98910C-53F8-22AE-1023-106736F6F762}"/>
              </a:ext>
            </a:extLst>
          </p:cNvPr>
          <p:cNvGraphicFramePr>
            <a:graphicFrameLocks noChangeAspect="1"/>
          </p:cNvGraphicFramePr>
          <p:nvPr>
            <p:extLst>
              <p:ext uri="{D42A27DB-BD31-4B8C-83A1-F6EECF244321}">
                <p14:modId xmlns:p14="http://schemas.microsoft.com/office/powerpoint/2010/main" val="426183397"/>
              </p:ext>
            </p:extLst>
          </p:nvPr>
        </p:nvGraphicFramePr>
        <p:xfrm>
          <a:off x="31841" y="818329"/>
          <a:ext cx="3894197" cy="2980689"/>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31841" y="818329"/>
                        <a:ext cx="3894197" cy="2980689"/>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E1C5504C-10FF-9C10-E6A9-8C6BF5453B1C}"/>
              </a:ext>
            </a:extLst>
          </p:cNvPr>
          <p:cNvGrpSpPr/>
          <p:nvPr/>
        </p:nvGrpSpPr>
        <p:grpSpPr>
          <a:xfrm>
            <a:off x="3926038" y="1310329"/>
            <a:ext cx="2703550" cy="1996688"/>
            <a:chOff x="4226641" y="1206630"/>
            <a:chExt cx="2703550" cy="1996688"/>
          </a:xfrm>
        </p:grpSpPr>
        <p:grpSp>
          <p:nvGrpSpPr>
            <p:cNvPr id="137" name="Group 136">
              <a:extLst>
                <a:ext uri="{FF2B5EF4-FFF2-40B4-BE49-F238E27FC236}">
                  <a16:creationId xmlns:a16="http://schemas.microsoft.com/office/drawing/2014/main" id="{0BCC13A7-AFC8-3C99-937B-30490DDEFC92}"/>
                </a:ext>
              </a:extLst>
            </p:cNvPr>
            <p:cNvGrpSpPr/>
            <p:nvPr/>
          </p:nvGrpSpPr>
          <p:grpSpPr>
            <a:xfrm>
              <a:off x="4226641" y="1206630"/>
              <a:ext cx="2703550" cy="1996688"/>
              <a:chOff x="3895248" y="1193051"/>
              <a:chExt cx="2703550" cy="1996688"/>
            </a:xfrm>
          </p:grpSpPr>
          <p:grpSp>
            <p:nvGrpSpPr>
              <p:cNvPr id="140" name="Group 139">
                <a:extLst>
                  <a:ext uri="{FF2B5EF4-FFF2-40B4-BE49-F238E27FC236}">
                    <a16:creationId xmlns:a16="http://schemas.microsoft.com/office/drawing/2014/main" id="{66131D8D-B9B4-4916-B802-32E1F14893B0}"/>
                  </a:ext>
                </a:extLst>
              </p:cNvPr>
              <p:cNvGrpSpPr/>
              <p:nvPr/>
            </p:nvGrpSpPr>
            <p:grpSpPr>
              <a:xfrm>
                <a:off x="3895248" y="1193051"/>
                <a:ext cx="2703550" cy="1996688"/>
                <a:chOff x="530603" y="411749"/>
                <a:chExt cx="3768239" cy="2634351"/>
              </a:xfrm>
            </p:grpSpPr>
            <p:grpSp>
              <p:nvGrpSpPr>
                <p:cNvPr id="143" name="Group 142">
                  <a:extLst>
                    <a:ext uri="{FF2B5EF4-FFF2-40B4-BE49-F238E27FC236}">
                      <a16:creationId xmlns:a16="http://schemas.microsoft.com/office/drawing/2014/main" id="{AC33C56E-9207-EAD6-E0A2-07BEF7170C71}"/>
                    </a:ext>
                  </a:extLst>
                </p:cNvPr>
                <p:cNvGrpSpPr/>
                <p:nvPr/>
              </p:nvGrpSpPr>
              <p:grpSpPr>
                <a:xfrm>
                  <a:off x="530603" y="411749"/>
                  <a:ext cx="3768239" cy="2634351"/>
                  <a:chOff x="530603" y="411749"/>
                  <a:chExt cx="3768239" cy="2634351"/>
                </a:xfrm>
              </p:grpSpPr>
              <p:pic>
                <p:nvPicPr>
                  <p:cNvPr id="152" name="Picture 2">
                    <a:extLst>
                      <a:ext uri="{FF2B5EF4-FFF2-40B4-BE49-F238E27FC236}">
                        <a16:creationId xmlns:a16="http://schemas.microsoft.com/office/drawing/2014/main" id="{3C41A61E-5537-9953-A406-D58B40798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53" name="Rectangle 152">
                    <a:extLst>
                      <a:ext uri="{FF2B5EF4-FFF2-40B4-BE49-F238E27FC236}">
                        <a16:creationId xmlns:a16="http://schemas.microsoft.com/office/drawing/2014/main" id="{098CB117-B53E-B0DF-1CAE-8691B58E3A47}"/>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4" name="Oval 153">
                    <a:extLst>
                      <a:ext uri="{FF2B5EF4-FFF2-40B4-BE49-F238E27FC236}">
                        <a16:creationId xmlns:a16="http://schemas.microsoft.com/office/drawing/2014/main" id="{4320FEBC-257C-3C78-72AB-13DA18DC0F50}"/>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5" name="Oval 154">
                    <a:extLst>
                      <a:ext uri="{FF2B5EF4-FFF2-40B4-BE49-F238E27FC236}">
                        <a16:creationId xmlns:a16="http://schemas.microsoft.com/office/drawing/2014/main" id="{F8E35F17-FF04-D2EA-0B63-878E27CA42C5}"/>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6" name="Oval 155">
                    <a:extLst>
                      <a:ext uri="{FF2B5EF4-FFF2-40B4-BE49-F238E27FC236}">
                        <a16:creationId xmlns:a16="http://schemas.microsoft.com/office/drawing/2014/main" id="{22A82A89-DA64-F95D-0A7A-0A0A15EA7FCE}"/>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7" name="Oval 156">
                    <a:extLst>
                      <a:ext uri="{FF2B5EF4-FFF2-40B4-BE49-F238E27FC236}">
                        <a16:creationId xmlns:a16="http://schemas.microsoft.com/office/drawing/2014/main" id="{11F5DC25-F80D-E086-280F-C27831181026}"/>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8" name="Oval 157">
                    <a:extLst>
                      <a:ext uri="{FF2B5EF4-FFF2-40B4-BE49-F238E27FC236}">
                        <a16:creationId xmlns:a16="http://schemas.microsoft.com/office/drawing/2014/main" id="{EE1A3D51-CFE1-3592-8F21-DAABACCDE4D1}"/>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Oval 158">
                    <a:extLst>
                      <a:ext uri="{FF2B5EF4-FFF2-40B4-BE49-F238E27FC236}">
                        <a16:creationId xmlns:a16="http://schemas.microsoft.com/office/drawing/2014/main" id="{AFF30479-4005-14B7-4D29-0F84298288F4}"/>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Oval 159">
                    <a:extLst>
                      <a:ext uri="{FF2B5EF4-FFF2-40B4-BE49-F238E27FC236}">
                        <a16:creationId xmlns:a16="http://schemas.microsoft.com/office/drawing/2014/main" id="{8DF1B295-40E1-52C8-EA05-029A2E368E32}"/>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1" name="Oval 160">
                    <a:extLst>
                      <a:ext uri="{FF2B5EF4-FFF2-40B4-BE49-F238E27FC236}">
                        <a16:creationId xmlns:a16="http://schemas.microsoft.com/office/drawing/2014/main" id="{E39076F6-8041-D592-B244-6ABC9727C0B4}"/>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2" name="Oval 161">
                    <a:extLst>
                      <a:ext uri="{FF2B5EF4-FFF2-40B4-BE49-F238E27FC236}">
                        <a16:creationId xmlns:a16="http://schemas.microsoft.com/office/drawing/2014/main" id="{0D763ECE-10A7-AC85-15E6-9520A1EC2368}"/>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3" name="Oval 162">
                    <a:extLst>
                      <a:ext uri="{FF2B5EF4-FFF2-40B4-BE49-F238E27FC236}">
                        <a16:creationId xmlns:a16="http://schemas.microsoft.com/office/drawing/2014/main" id="{30A55DDC-EA9A-37FA-8FE7-3C75A20A3667}"/>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4" name="Oval 163">
                    <a:extLst>
                      <a:ext uri="{FF2B5EF4-FFF2-40B4-BE49-F238E27FC236}">
                        <a16:creationId xmlns:a16="http://schemas.microsoft.com/office/drawing/2014/main" id="{A1A1B2A9-0FFC-4E7F-1D4B-70B96D576A8A}"/>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5" name="Oval 164">
                    <a:extLst>
                      <a:ext uri="{FF2B5EF4-FFF2-40B4-BE49-F238E27FC236}">
                        <a16:creationId xmlns:a16="http://schemas.microsoft.com/office/drawing/2014/main" id="{F7E91BE8-B93B-7779-2E49-C9BF777B0B15}"/>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6" name="Oval 165">
                    <a:extLst>
                      <a:ext uri="{FF2B5EF4-FFF2-40B4-BE49-F238E27FC236}">
                        <a16:creationId xmlns:a16="http://schemas.microsoft.com/office/drawing/2014/main" id="{67721B61-83AB-7379-FE68-3C722563AF84}"/>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7" name="Oval 166">
                    <a:extLst>
                      <a:ext uri="{FF2B5EF4-FFF2-40B4-BE49-F238E27FC236}">
                        <a16:creationId xmlns:a16="http://schemas.microsoft.com/office/drawing/2014/main" id="{B1AF2F7B-7DAD-847D-13F7-069C4C0936F2}"/>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4" name="Rectangle 143">
                  <a:extLst>
                    <a:ext uri="{FF2B5EF4-FFF2-40B4-BE49-F238E27FC236}">
                      <a16:creationId xmlns:a16="http://schemas.microsoft.com/office/drawing/2014/main" id="{38D0A846-899E-5A6A-1354-920DA3ABF594}"/>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5" name="Rectangle 144">
                  <a:extLst>
                    <a:ext uri="{FF2B5EF4-FFF2-40B4-BE49-F238E27FC236}">
                      <a16:creationId xmlns:a16="http://schemas.microsoft.com/office/drawing/2014/main" id="{15AA7726-C913-6892-CBBA-206D599F6A6E}"/>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6" name="Rectangle 145">
                  <a:extLst>
                    <a:ext uri="{FF2B5EF4-FFF2-40B4-BE49-F238E27FC236}">
                      <a16:creationId xmlns:a16="http://schemas.microsoft.com/office/drawing/2014/main" id="{0A4D3EAD-04DA-8F24-4068-71D2D76E0C8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7" name="Rectangle 146">
                  <a:extLst>
                    <a:ext uri="{FF2B5EF4-FFF2-40B4-BE49-F238E27FC236}">
                      <a16:creationId xmlns:a16="http://schemas.microsoft.com/office/drawing/2014/main" id="{395C1AE7-BA4F-C497-4E45-8E01B74ECEF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8" name="Rectangle 147">
                  <a:extLst>
                    <a:ext uri="{FF2B5EF4-FFF2-40B4-BE49-F238E27FC236}">
                      <a16:creationId xmlns:a16="http://schemas.microsoft.com/office/drawing/2014/main" id="{C990A895-2622-CD22-0277-83ED79DB1192}"/>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9" name="Rectangle 148">
                  <a:extLst>
                    <a:ext uri="{FF2B5EF4-FFF2-40B4-BE49-F238E27FC236}">
                      <a16:creationId xmlns:a16="http://schemas.microsoft.com/office/drawing/2014/main" id="{63A79835-BC15-2148-7A37-F9F871E9F9F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0" name="Rectangle 149">
                  <a:extLst>
                    <a:ext uri="{FF2B5EF4-FFF2-40B4-BE49-F238E27FC236}">
                      <a16:creationId xmlns:a16="http://schemas.microsoft.com/office/drawing/2014/main" id="{5A960203-AEDA-82AB-52C4-6B1221340030}"/>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1" name="Rectangle 150">
                  <a:extLst>
                    <a:ext uri="{FF2B5EF4-FFF2-40B4-BE49-F238E27FC236}">
                      <a16:creationId xmlns:a16="http://schemas.microsoft.com/office/drawing/2014/main" id="{5619061C-3FB4-B700-EE85-B4D8DB7938EA}"/>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1" name="Oval 140">
                <a:extLst>
                  <a:ext uri="{FF2B5EF4-FFF2-40B4-BE49-F238E27FC236}">
                    <a16:creationId xmlns:a16="http://schemas.microsoft.com/office/drawing/2014/main" id="{48BA1F63-2BDA-4CA4-F0BF-CCC0788DFCBE}"/>
                  </a:ext>
                </a:extLst>
              </p:cNvPr>
              <p:cNvSpPr/>
              <p:nvPr/>
            </p:nvSpPr>
            <p:spPr>
              <a:xfrm>
                <a:off x="4215834"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Oval 141">
                <a:extLst>
                  <a:ext uri="{FF2B5EF4-FFF2-40B4-BE49-F238E27FC236}">
                    <a16:creationId xmlns:a16="http://schemas.microsoft.com/office/drawing/2014/main" id="{E8D36508-D142-3528-1EAF-B240C65925D6}"/>
                  </a:ext>
                </a:extLst>
              </p:cNvPr>
              <p:cNvSpPr/>
              <p:nvPr/>
            </p:nvSpPr>
            <p:spPr>
              <a:xfrm>
                <a:off x="4224505" y="2202705"/>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38" name="Oval 137">
              <a:extLst>
                <a:ext uri="{FF2B5EF4-FFF2-40B4-BE49-F238E27FC236}">
                  <a16:creationId xmlns:a16="http://schemas.microsoft.com/office/drawing/2014/main" id="{5A83AAE3-CE95-371D-D89D-EB3545EF97C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9" name="Oval 138">
              <a:extLst>
                <a:ext uri="{FF2B5EF4-FFF2-40B4-BE49-F238E27FC236}">
                  <a16:creationId xmlns:a16="http://schemas.microsoft.com/office/drawing/2014/main" id="{CB71855B-7B0A-D096-C3BD-858E7C48FBA0}"/>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168" name="Object 167">
            <a:extLst>
              <a:ext uri="{FF2B5EF4-FFF2-40B4-BE49-F238E27FC236}">
                <a16:creationId xmlns:a16="http://schemas.microsoft.com/office/drawing/2014/main" id="{F72492BB-0DE4-D323-122E-CB7985E4142C}"/>
              </a:ext>
            </a:extLst>
          </p:cNvPr>
          <p:cNvGraphicFramePr>
            <a:graphicFrameLocks noChangeAspect="1"/>
          </p:cNvGraphicFramePr>
          <p:nvPr>
            <p:extLst>
              <p:ext uri="{D42A27DB-BD31-4B8C-83A1-F6EECF244321}">
                <p14:modId xmlns:p14="http://schemas.microsoft.com/office/powerpoint/2010/main" val="1099240175"/>
              </p:ext>
            </p:extLst>
          </p:nvPr>
        </p:nvGraphicFramePr>
        <p:xfrm>
          <a:off x="7718682" y="858367"/>
          <a:ext cx="3894198" cy="2980689"/>
        </p:xfrm>
        <a:graphic>
          <a:graphicData uri="http://schemas.openxmlformats.org/presentationml/2006/ole">
            <mc:AlternateContent xmlns:mc="http://schemas.openxmlformats.org/markup-compatibility/2006">
              <mc:Choice xmlns:v="urn:schemas-microsoft-com:vml" Requires="v">
                <p:oleObj name="Graph" r:id="rId5" imgW="9802440" imgH="7502760" progId="Origin95.Graph">
                  <p:embed/>
                </p:oleObj>
              </mc:Choice>
              <mc:Fallback>
                <p:oleObj name="Graph" r:id="rId5" imgW="9802440" imgH="7502760" progId="Origin95.Graph">
                  <p:embed/>
                  <p:pic>
                    <p:nvPicPr>
                      <p:cNvPr id="0" name=""/>
                      <p:cNvPicPr/>
                      <p:nvPr/>
                    </p:nvPicPr>
                    <p:blipFill>
                      <a:blip r:embed="rId6"/>
                      <a:stretch>
                        <a:fillRect/>
                      </a:stretch>
                    </p:blipFill>
                    <p:spPr>
                      <a:xfrm>
                        <a:off x="7718682" y="858367"/>
                        <a:ext cx="3894198" cy="2980689"/>
                      </a:xfrm>
                      <a:prstGeom prst="rect">
                        <a:avLst/>
                      </a:prstGeom>
                    </p:spPr>
                  </p:pic>
                </p:oleObj>
              </mc:Fallback>
            </mc:AlternateContent>
          </a:graphicData>
        </a:graphic>
      </p:graphicFrame>
      <p:grpSp>
        <p:nvGrpSpPr>
          <p:cNvPr id="169" name="Group 168">
            <a:extLst>
              <a:ext uri="{FF2B5EF4-FFF2-40B4-BE49-F238E27FC236}">
                <a16:creationId xmlns:a16="http://schemas.microsoft.com/office/drawing/2014/main" id="{4128025D-1F57-699E-CA72-9C42D935751F}"/>
              </a:ext>
            </a:extLst>
          </p:cNvPr>
          <p:cNvGrpSpPr/>
          <p:nvPr/>
        </p:nvGrpSpPr>
        <p:grpSpPr>
          <a:xfrm>
            <a:off x="5089015" y="1321639"/>
            <a:ext cx="2703550" cy="1996688"/>
            <a:chOff x="4226641" y="1206630"/>
            <a:chExt cx="2703550" cy="1996688"/>
          </a:xfrm>
        </p:grpSpPr>
        <p:grpSp>
          <p:nvGrpSpPr>
            <p:cNvPr id="170" name="Group 169">
              <a:extLst>
                <a:ext uri="{FF2B5EF4-FFF2-40B4-BE49-F238E27FC236}">
                  <a16:creationId xmlns:a16="http://schemas.microsoft.com/office/drawing/2014/main" id="{E19E4056-58ED-35AD-4895-0E82EF59BD89}"/>
                </a:ext>
              </a:extLst>
            </p:cNvPr>
            <p:cNvGrpSpPr/>
            <p:nvPr/>
          </p:nvGrpSpPr>
          <p:grpSpPr>
            <a:xfrm>
              <a:off x="4226641" y="1206630"/>
              <a:ext cx="2703550" cy="1996688"/>
              <a:chOff x="3895248" y="1193051"/>
              <a:chExt cx="2703550" cy="1996688"/>
            </a:xfrm>
          </p:grpSpPr>
          <p:grpSp>
            <p:nvGrpSpPr>
              <p:cNvPr id="173" name="Group 172">
                <a:extLst>
                  <a:ext uri="{FF2B5EF4-FFF2-40B4-BE49-F238E27FC236}">
                    <a16:creationId xmlns:a16="http://schemas.microsoft.com/office/drawing/2014/main" id="{0A1B6AAD-DDF3-ECC4-C7BD-303ADB03105B}"/>
                  </a:ext>
                </a:extLst>
              </p:cNvPr>
              <p:cNvGrpSpPr/>
              <p:nvPr/>
            </p:nvGrpSpPr>
            <p:grpSpPr>
              <a:xfrm>
                <a:off x="3895248" y="1193051"/>
                <a:ext cx="2703550" cy="1996688"/>
                <a:chOff x="530603" y="411749"/>
                <a:chExt cx="3768239" cy="2634351"/>
              </a:xfrm>
            </p:grpSpPr>
            <p:grpSp>
              <p:nvGrpSpPr>
                <p:cNvPr id="176" name="Group 175">
                  <a:extLst>
                    <a:ext uri="{FF2B5EF4-FFF2-40B4-BE49-F238E27FC236}">
                      <a16:creationId xmlns:a16="http://schemas.microsoft.com/office/drawing/2014/main" id="{803A8483-027E-F49F-D24A-1CEF5A864192}"/>
                    </a:ext>
                  </a:extLst>
                </p:cNvPr>
                <p:cNvGrpSpPr/>
                <p:nvPr/>
              </p:nvGrpSpPr>
              <p:grpSpPr>
                <a:xfrm>
                  <a:off x="530603" y="411749"/>
                  <a:ext cx="3768239" cy="2634351"/>
                  <a:chOff x="530603" y="411749"/>
                  <a:chExt cx="3768239" cy="2634351"/>
                </a:xfrm>
              </p:grpSpPr>
              <p:pic>
                <p:nvPicPr>
                  <p:cNvPr id="185" name="Picture 2">
                    <a:extLst>
                      <a:ext uri="{FF2B5EF4-FFF2-40B4-BE49-F238E27FC236}">
                        <a16:creationId xmlns:a16="http://schemas.microsoft.com/office/drawing/2014/main" id="{7991F2FF-6F02-6204-5CD5-DDE87D85F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86" name="Rectangle 185">
                    <a:extLst>
                      <a:ext uri="{FF2B5EF4-FFF2-40B4-BE49-F238E27FC236}">
                        <a16:creationId xmlns:a16="http://schemas.microsoft.com/office/drawing/2014/main" id="{B06A89D3-2DF2-2516-C21C-EA6612C0362A}"/>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Oval 186">
                    <a:extLst>
                      <a:ext uri="{FF2B5EF4-FFF2-40B4-BE49-F238E27FC236}">
                        <a16:creationId xmlns:a16="http://schemas.microsoft.com/office/drawing/2014/main" id="{79EED437-3190-C2DA-87FE-EC99226EB27E}"/>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8" name="Oval 187">
                    <a:extLst>
                      <a:ext uri="{FF2B5EF4-FFF2-40B4-BE49-F238E27FC236}">
                        <a16:creationId xmlns:a16="http://schemas.microsoft.com/office/drawing/2014/main" id="{D0F4890B-D77F-9966-EEDC-ECBE1C9D15B5}"/>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9" name="Oval 188">
                    <a:extLst>
                      <a:ext uri="{FF2B5EF4-FFF2-40B4-BE49-F238E27FC236}">
                        <a16:creationId xmlns:a16="http://schemas.microsoft.com/office/drawing/2014/main" id="{A7C6CED5-EB36-8DBD-D033-D3671579B46F}"/>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0" name="Oval 189">
                    <a:extLst>
                      <a:ext uri="{FF2B5EF4-FFF2-40B4-BE49-F238E27FC236}">
                        <a16:creationId xmlns:a16="http://schemas.microsoft.com/office/drawing/2014/main" id="{39E5A80C-A6E3-7471-2779-277770725AFC}"/>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1" name="Oval 190">
                    <a:extLst>
                      <a:ext uri="{FF2B5EF4-FFF2-40B4-BE49-F238E27FC236}">
                        <a16:creationId xmlns:a16="http://schemas.microsoft.com/office/drawing/2014/main" id="{1732C5F2-EFDE-1020-0EF2-DD7E0E780FF5}"/>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2" name="Oval 191">
                    <a:extLst>
                      <a:ext uri="{FF2B5EF4-FFF2-40B4-BE49-F238E27FC236}">
                        <a16:creationId xmlns:a16="http://schemas.microsoft.com/office/drawing/2014/main" id="{D0D49E44-D0C0-4C4B-0956-0F0F53BDFB92}"/>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3" name="Oval 192">
                    <a:extLst>
                      <a:ext uri="{FF2B5EF4-FFF2-40B4-BE49-F238E27FC236}">
                        <a16:creationId xmlns:a16="http://schemas.microsoft.com/office/drawing/2014/main" id="{DC5BF7B6-CB9F-A9E1-E7F1-143C1D47CEA4}"/>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4" name="Oval 193">
                    <a:extLst>
                      <a:ext uri="{FF2B5EF4-FFF2-40B4-BE49-F238E27FC236}">
                        <a16:creationId xmlns:a16="http://schemas.microsoft.com/office/drawing/2014/main" id="{9E6ACB89-0E36-E49D-B168-83DD0209820C}"/>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5" name="Oval 194">
                    <a:extLst>
                      <a:ext uri="{FF2B5EF4-FFF2-40B4-BE49-F238E27FC236}">
                        <a16:creationId xmlns:a16="http://schemas.microsoft.com/office/drawing/2014/main" id="{88DBE7D7-743B-D42F-E92A-C4D9D88B6FE9}"/>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6" name="Oval 195">
                    <a:extLst>
                      <a:ext uri="{FF2B5EF4-FFF2-40B4-BE49-F238E27FC236}">
                        <a16:creationId xmlns:a16="http://schemas.microsoft.com/office/drawing/2014/main" id="{24AD12E2-6BFE-4645-2177-A24CB97FC5B8}"/>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7" name="Oval 196">
                    <a:extLst>
                      <a:ext uri="{FF2B5EF4-FFF2-40B4-BE49-F238E27FC236}">
                        <a16:creationId xmlns:a16="http://schemas.microsoft.com/office/drawing/2014/main" id="{3375EA21-7CFB-AC6A-6B8E-C40ED01DCD25}"/>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8" name="Oval 197">
                    <a:extLst>
                      <a:ext uri="{FF2B5EF4-FFF2-40B4-BE49-F238E27FC236}">
                        <a16:creationId xmlns:a16="http://schemas.microsoft.com/office/drawing/2014/main" id="{327501E5-C1D4-BC14-FE81-19C80681E407}"/>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9" name="Oval 198">
                    <a:extLst>
                      <a:ext uri="{FF2B5EF4-FFF2-40B4-BE49-F238E27FC236}">
                        <a16:creationId xmlns:a16="http://schemas.microsoft.com/office/drawing/2014/main" id="{88DE6D9D-6486-9F95-2C85-CD8E963A839D}"/>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0" name="Oval 199">
                    <a:extLst>
                      <a:ext uri="{FF2B5EF4-FFF2-40B4-BE49-F238E27FC236}">
                        <a16:creationId xmlns:a16="http://schemas.microsoft.com/office/drawing/2014/main" id="{49C118CA-465A-7705-308B-C6618433FCC1}"/>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7" name="Rectangle 176">
                  <a:extLst>
                    <a:ext uri="{FF2B5EF4-FFF2-40B4-BE49-F238E27FC236}">
                      <a16:creationId xmlns:a16="http://schemas.microsoft.com/office/drawing/2014/main" id="{6BA1DE65-B74A-3FDE-504D-AF40A94E0352}"/>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8" name="Rectangle 177">
                  <a:extLst>
                    <a:ext uri="{FF2B5EF4-FFF2-40B4-BE49-F238E27FC236}">
                      <a16:creationId xmlns:a16="http://schemas.microsoft.com/office/drawing/2014/main" id="{003DBA51-88F4-6016-2393-BB35BD33CDAF}"/>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9" name="Rectangle 178">
                  <a:extLst>
                    <a:ext uri="{FF2B5EF4-FFF2-40B4-BE49-F238E27FC236}">
                      <a16:creationId xmlns:a16="http://schemas.microsoft.com/office/drawing/2014/main" id="{D421171B-5B56-29C3-E741-6E69B69D4BA1}"/>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Rectangle 179">
                  <a:extLst>
                    <a:ext uri="{FF2B5EF4-FFF2-40B4-BE49-F238E27FC236}">
                      <a16:creationId xmlns:a16="http://schemas.microsoft.com/office/drawing/2014/main" id="{81081975-E5F4-7D73-81E8-BCF6B1548426}"/>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1" name="Rectangle 180">
                  <a:extLst>
                    <a:ext uri="{FF2B5EF4-FFF2-40B4-BE49-F238E27FC236}">
                      <a16:creationId xmlns:a16="http://schemas.microsoft.com/office/drawing/2014/main" id="{083F0143-E727-8EE4-D86D-09F7B4A967DB}"/>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2" name="Rectangle 181">
                  <a:extLst>
                    <a:ext uri="{FF2B5EF4-FFF2-40B4-BE49-F238E27FC236}">
                      <a16:creationId xmlns:a16="http://schemas.microsoft.com/office/drawing/2014/main" id="{5BAE2346-E7BA-F8E2-12A9-DBDD0F7184A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3" name="Rectangle 182">
                  <a:extLst>
                    <a:ext uri="{FF2B5EF4-FFF2-40B4-BE49-F238E27FC236}">
                      <a16:creationId xmlns:a16="http://schemas.microsoft.com/office/drawing/2014/main" id="{C02A0EAC-3E19-C28F-CBAF-0E9AB2722AD6}"/>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4" name="Rectangle 183">
                  <a:extLst>
                    <a:ext uri="{FF2B5EF4-FFF2-40B4-BE49-F238E27FC236}">
                      <a16:creationId xmlns:a16="http://schemas.microsoft.com/office/drawing/2014/main" id="{59AA9E33-C1EA-C0F2-BB88-670BCE6DE4A1}"/>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4" name="Oval 173">
                <a:extLst>
                  <a:ext uri="{FF2B5EF4-FFF2-40B4-BE49-F238E27FC236}">
                    <a16:creationId xmlns:a16="http://schemas.microsoft.com/office/drawing/2014/main" id="{5B6DE719-C466-418E-F601-119F02E04046}"/>
                  </a:ext>
                </a:extLst>
              </p:cNvPr>
              <p:cNvSpPr/>
              <p:nvPr/>
            </p:nvSpPr>
            <p:spPr>
              <a:xfrm>
                <a:off x="5750057"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5" name="Oval 174">
                <a:extLst>
                  <a:ext uri="{FF2B5EF4-FFF2-40B4-BE49-F238E27FC236}">
                    <a16:creationId xmlns:a16="http://schemas.microsoft.com/office/drawing/2014/main" id="{4498DD03-DC6B-DB6C-3B7A-F3007310FA8D}"/>
                  </a:ext>
                </a:extLst>
              </p:cNvPr>
              <p:cNvSpPr/>
              <p:nvPr/>
            </p:nvSpPr>
            <p:spPr>
              <a:xfrm>
                <a:off x="5758735" y="2184294"/>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1" name="Oval 170">
              <a:extLst>
                <a:ext uri="{FF2B5EF4-FFF2-40B4-BE49-F238E27FC236}">
                  <a16:creationId xmlns:a16="http://schemas.microsoft.com/office/drawing/2014/main" id="{4FB0CFDD-85B7-0D8A-C9C3-4278A339DF7C}"/>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2" name="Oval 171">
              <a:extLst>
                <a:ext uri="{FF2B5EF4-FFF2-40B4-BE49-F238E27FC236}">
                  <a16:creationId xmlns:a16="http://schemas.microsoft.com/office/drawing/2014/main" id="{F14B87F6-07B4-2B12-6ABE-7418CB9C2913}"/>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201" name="Object 200">
            <a:extLst>
              <a:ext uri="{FF2B5EF4-FFF2-40B4-BE49-F238E27FC236}">
                <a16:creationId xmlns:a16="http://schemas.microsoft.com/office/drawing/2014/main" id="{A53CDB20-D1EA-B3A4-36DC-114A7090C76A}"/>
              </a:ext>
            </a:extLst>
          </p:cNvPr>
          <p:cNvGraphicFramePr>
            <a:graphicFrameLocks noChangeAspect="1"/>
          </p:cNvGraphicFramePr>
          <p:nvPr>
            <p:extLst>
              <p:ext uri="{D42A27DB-BD31-4B8C-83A1-F6EECF244321}">
                <p14:modId xmlns:p14="http://schemas.microsoft.com/office/powerpoint/2010/main" val="4119642964"/>
              </p:ext>
            </p:extLst>
          </p:nvPr>
        </p:nvGraphicFramePr>
        <p:xfrm>
          <a:off x="54369" y="3449327"/>
          <a:ext cx="3852592" cy="2948844"/>
        </p:xfrm>
        <a:graphic>
          <a:graphicData uri="http://schemas.openxmlformats.org/presentationml/2006/ole">
            <mc:AlternateContent xmlns:mc="http://schemas.openxmlformats.org/markup-compatibility/2006">
              <mc:Choice xmlns:v="urn:schemas-microsoft-com:vml" Requires="v">
                <p:oleObj name="Graph" r:id="rId7" imgW="9802440" imgH="7502760" progId="Origin95.Graph">
                  <p:embed/>
                </p:oleObj>
              </mc:Choice>
              <mc:Fallback>
                <p:oleObj name="Graph" r:id="rId7" imgW="9802440" imgH="7502760" progId="Origin95.Graph">
                  <p:embed/>
                  <p:pic>
                    <p:nvPicPr>
                      <p:cNvPr id="0" name=""/>
                      <p:cNvPicPr/>
                      <p:nvPr/>
                    </p:nvPicPr>
                    <p:blipFill>
                      <a:blip r:embed="rId8"/>
                      <a:stretch>
                        <a:fillRect/>
                      </a:stretch>
                    </p:blipFill>
                    <p:spPr>
                      <a:xfrm>
                        <a:off x="54369" y="3449327"/>
                        <a:ext cx="3852592" cy="2948844"/>
                      </a:xfrm>
                      <a:prstGeom prst="rect">
                        <a:avLst/>
                      </a:prstGeom>
                    </p:spPr>
                  </p:pic>
                </p:oleObj>
              </mc:Fallback>
            </mc:AlternateContent>
          </a:graphicData>
        </a:graphic>
      </p:graphicFrame>
      <p:grpSp>
        <p:nvGrpSpPr>
          <p:cNvPr id="202" name="Group 201">
            <a:extLst>
              <a:ext uri="{FF2B5EF4-FFF2-40B4-BE49-F238E27FC236}">
                <a16:creationId xmlns:a16="http://schemas.microsoft.com/office/drawing/2014/main" id="{B9ACAE22-3F46-8691-C041-6695E78948F3}"/>
              </a:ext>
            </a:extLst>
          </p:cNvPr>
          <p:cNvGrpSpPr/>
          <p:nvPr/>
        </p:nvGrpSpPr>
        <p:grpSpPr>
          <a:xfrm>
            <a:off x="3906961" y="3925405"/>
            <a:ext cx="2703550" cy="1996688"/>
            <a:chOff x="7800801" y="1441385"/>
            <a:chExt cx="2703550" cy="1996688"/>
          </a:xfrm>
        </p:grpSpPr>
        <p:grpSp>
          <p:nvGrpSpPr>
            <p:cNvPr id="203" name="Group 202">
              <a:extLst>
                <a:ext uri="{FF2B5EF4-FFF2-40B4-BE49-F238E27FC236}">
                  <a16:creationId xmlns:a16="http://schemas.microsoft.com/office/drawing/2014/main" id="{37F2E675-7BA2-951B-CFF2-483F18EB5EBB}"/>
                </a:ext>
              </a:extLst>
            </p:cNvPr>
            <p:cNvGrpSpPr/>
            <p:nvPr/>
          </p:nvGrpSpPr>
          <p:grpSpPr>
            <a:xfrm>
              <a:off x="7800801" y="1441385"/>
              <a:ext cx="2703550" cy="1996688"/>
              <a:chOff x="4226641" y="1206630"/>
              <a:chExt cx="2703550" cy="1996688"/>
            </a:xfrm>
          </p:grpSpPr>
          <p:grpSp>
            <p:nvGrpSpPr>
              <p:cNvPr id="207" name="Group 206">
                <a:extLst>
                  <a:ext uri="{FF2B5EF4-FFF2-40B4-BE49-F238E27FC236}">
                    <a16:creationId xmlns:a16="http://schemas.microsoft.com/office/drawing/2014/main" id="{0D90A8B5-2A52-1609-A78D-F1F4F1CB16CB}"/>
                  </a:ext>
                </a:extLst>
              </p:cNvPr>
              <p:cNvGrpSpPr/>
              <p:nvPr/>
            </p:nvGrpSpPr>
            <p:grpSpPr>
              <a:xfrm>
                <a:off x="4226641" y="1206630"/>
                <a:ext cx="2703550" cy="1996688"/>
                <a:chOff x="3895248" y="1193051"/>
                <a:chExt cx="2703550" cy="1996688"/>
              </a:xfrm>
            </p:grpSpPr>
            <p:grpSp>
              <p:nvGrpSpPr>
                <p:cNvPr id="210" name="Group 209">
                  <a:extLst>
                    <a:ext uri="{FF2B5EF4-FFF2-40B4-BE49-F238E27FC236}">
                      <a16:creationId xmlns:a16="http://schemas.microsoft.com/office/drawing/2014/main" id="{ED61F8C0-B885-1182-534F-C4F89C8F4431}"/>
                    </a:ext>
                  </a:extLst>
                </p:cNvPr>
                <p:cNvGrpSpPr/>
                <p:nvPr/>
              </p:nvGrpSpPr>
              <p:grpSpPr>
                <a:xfrm>
                  <a:off x="3895248" y="1193051"/>
                  <a:ext cx="2703550" cy="1996688"/>
                  <a:chOff x="530603" y="411749"/>
                  <a:chExt cx="3768239" cy="2634351"/>
                </a:xfrm>
              </p:grpSpPr>
              <p:grpSp>
                <p:nvGrpSpPr>
                  <p:cNvPr id="212" name="Group 211">
                    <a:extLst>
                      <a:ext uri="{FF2B5EF4-FFF2-40B4-BE49-F238E27FC236}">
                        <a16:creationId xmlns:a16="http://schemas.microsoft.com/office/drawing/2014/main" id="{C670D296-C077-C4B5-E930-06284E129E2B}"/>
                      </a:ext>
                    </a:extLst>
                  </p:cNvPr>
                  <p:cNvGrpSpPr/>
                  <p:nvPr/>
                </p:nvGrpSpPr>
                <p:grpSpPr>
                  <a:xfrm>
                    <a:off x="530603" y="411749"/>
                    <a:ext cx="3768239" cy="2634351"/>
                    <a:chOff x="530603" y="411749"/>
                    <a:chExt cx="3768239" cy="2634351"/>
                  </a:xfrm>
                </p:grpSpPr>
                <p:pic>
                  <p:nvPicPr>
                    <p:cNvPr id="221" name="Picture 2">
                      <a:extLst>
                        <a:ext uri="{FF2B5EF4-FFF2-40B4-BE49-F238E27FC236}">
                          <a16:creationId xmlns:a16="http://schemas.microsoft.com/office/drawing/2014/main" id="{C419AA1F-F079-C9A9-94E9-B2B3E1BE3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22" name="Rectangle 221">
                      <a:extLst>
                        <a:ext uri="{FF2B5EF4-FFF2-40B4-BE49-F238E27FC236}">
                          <a16:creationId xmlns:a16="http://schemas.microsoft.com/office/drawing/2014/main" id="{8FD11D0E-44A0-5732-31B8-DF61881BF4F2}"/>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3" name="Oval 222">
                      <a:extLst>
                        <a:ext uri="{FF2B5EF4-FFF2-40B4-BE49-F238E27FC236}">
                          <a16:creationId xmlns:a16="http://schemas.microsoft.com/office/drawing/2014/main" id="{B205E047-77B3-530F-6E4B-0DA1B0660028}"/>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4" name="Oval 223">
                      <a:extLst>
                        <a:ext uri="{FF2B5EF4-FFF2-40B4-BE49-F238E27FC236}">
                          <a16:creationId xmlns:a16="http://schemas.microsoft.com/office/drawing/2014/main" id="{A6DFEDFA-2BB1-BFA7-C043-42262B027956}"/>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5" name="Oval 224">
                      <a:extLst>
                        <a:ext uri="{FF2B5EF4-FFF2-40B4-BE49-F238E27FC236}">
                          <a16:creationId xmlns:a16="http://schemas.microsoft.com/office/drawing/2014/main" id="{747415BF-467E-AB40-A660-EFE178D292D0}"/>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6" name="Oval 225">
                      <a:extLst>
                        <a:ext uri="{FF2B5EF4-FFF2-40B4-BE49-F238E27FC236}">
                          <a16:creationId xmlns:a16="http://schemas.microsoft.com/office/drawing/2014/main" id="{9E1C6869-FB0F-7CB7-32F1-A4E0F362A7CC}"/>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7" name="Oval 226">
                      <a:extLst>
                        <a:ext uri="{FF2B5EF4-FFF2-40B4-BE49-F238E27FC236}">
                          <a16:creationId xmlns:a16="http://schemas.microsoft.com/office/drawing/2014/main" id="{3AC9B29D-65B6-3A00-08C9-DB2588D51CD6}"/>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8" name="Oval 227">
                      <a:extLst>
                        <a:ext uri="{FF2B5EF4-FFF2-40B4-BE49-F238E27FC236}">
                          <a16:creationId xmlns:a16="http://schemas.microsoft.com/office/drawing/2014/main" id="{AB8008BF-82D2-6A7E-BD9A-A1B672922548}"/>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9" name="Oval 228">
                      <a:extLst>
                        <a:ext uri="{FF2B5EF4-FFF2-40B4-BE49-F238E27FC236}">
                          <a16:creationId xmlns:a16="http://schemas.microsoft.com/office/drawing/2014/main" id="{8911646C-F18E-15B3-2F64-1B907FB0BF6D}"/>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0" name="Oval 229">
                      <a:extLst>
                        <a:ext uri="{FF2B5EF4-FFF2-40B4-BE49-F238E27FC236}">
                          <a16:creationId xmlns:a16="http://schemas.microsoft.com/office/drawing/2014/main" id="{9DE80CB1-5149-3BBD-755E-86F30ED187D2}"/>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1" name="Oval 230">
                      <a:extLst>
                        <a:ext uri="{FF2B5EF4-FFF2-40B4-BE49-F238E27FC236}">
                          <a16:creationId xmlns:a16="http://schemas.microsoft.com/office/drawing/2014/main" id="{A02C3519-367C-4B3D-298C-24DCE13F3ED0}"/>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2" name="Oval 231">
                      <a:extLst>
                        <a:ext uri="{FF2B5EF4-FFF2-40B4-BE49-F238E27FC236}">
                          <a16:creationId xmlns:a16="http://schemas.microsoft.com/office/drawing/2014/main" id="{9484D182-FD5C-9EB2-0383-2CEF21DB1849}"/>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3" name="Oval 232">
                      <a:extLst>
                        <a:ext uri="{FF2B5EF4-FFF2-40B4-BE49-F238E27FC236}">
                          <a16:creationId xmlns:a16="http://schemas.microsoft.com/office/drawing/2014/main" id="{37C38622-BB21-F2B6-ECD9-11B998AC56F1}"/>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4" name="Oval 233">
                      <a:extLst>
                        <a:ext uri="{FF2B5EF4-FFF2-40B4-BE49-F238E27FC236}">
                          <a16:creationId xmlns:a16="http://schemas.microsoft.com/office/drawing/2014/main" id="{7517CFB7-96A2-42DE-7713-851716397D3B}"/>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5" name="Oval 234">
                      <a:extLst>
                        <a:ext uri="{FF2B5EF4-FFF2-40B4-BE49-F238E27FC236}">
                          <a16:creationId xmlns:a16="http://schemas.microsoft.com/office/drawing/2014/main" id="{98604A5B-9E49-8176-F2D5-8171349E5F37}"/>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6" name="Oval 235">
                      <a:extLst>
                        <a:ext uri="{FF2B5EF4-FFF2-40B4-BE49-F238E27FC236}">
                          <a16:creationId xmlns:a16="http://schemas.microsoft.com/office/drawing/2014/main" id="{4DBFCE32-2CAA-CA62-CFC6-2BD42992BDAF}"/>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13" name="Rectangle 212">
                    <a:extLst>
                      <a:ext uri="{FF2B5EF4-FFF2-40B4-BE49-F238E27FC236}">
                        <a16:creationId xmlns:a16="http://schemas.microsoft.com/office/drawing/2014/main" id="{2E0F4B5B-E3C0-B5D5-AF78-D72951E956D8}"/>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ectangle 213">
                    <a:extLst>
                      <a:ext uri="{FF2B5EF4-FFF2-40B4-BE49-F238E27FC236}">
                        <a16:creationId xmlns:a16="http://schemas.microsoft.com/office/drawing/2014/main" id="{6F3B83B1-5610-B8FD-75B6-2BC326601041}"/>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5" name="Rectangle 214">
                    <a:extLst>
                      <a:ext uri="{FF2B5EF4-FFF2-40B4-BE49-F238E27FC236}">
                        <a16:creationId xmlns:a16="http://schemas.microsoft.com/office/drawing/2014/main" id="{E20EAF64-9B56-AA3F-DF27-74639F33AEC1}"/>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6" name="Rectangle 215">
                    <a:extLst>
                      <a:ext uri="{FF2B5EF4-FFF2-40B4-BE49-F238E27FC236}">
                        <a16:creationId xmlns:a16="http://schemas.microsoft.com/office/drawing/2014/main" id="{1AE96451-EC43-9EA4-E8DC-C63A63764AD2}"/>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7" name="Rectangle 216">
                    <a:extLst>
                      <a:ext uri="{FF2B5EF4-FFF2-40B4-BE49-F238E27FC236}">
                        <a16:creationId xmlns:a16="http://schemas.microsoft.com/office/drawing/2014/main" id="{CCBE816C-3611-4465-8735-5C03AED3F94D}"/>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8" name="Rectangle 217">
                    <a:extLst>
                      <a:ext uri="{FF2B5EF4-FFF2-40B4-BE49-F238E27FC236}">
                        <a16:creationId xmlns:a16="http://schemas.microsoft.com/office/drawing/2014/main" id="{C44F5B7C-67CE-E1D7-B651-5D5F1BE3667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9" name="Rectangle 218">
                    <a:extLst>
                      <a:ext uri="{FF2B5EF4-FFF2-40B4-BE49-F238E27FC236}">
                        <a16:creationId xmlns:a16="http://schemas.microsoft.com/office/drawing/2014/main" id="{0F42F9C5-106E-82AA-BDCA-6CB24BCDF27F}"/>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0" name="Rectangle 219">
                    <a:extLst>
                      <a:ext uri="{FF2B5EF4-FFF2-40B4-BE49-F238E27FC236}">
                        <a16:creationId xmlns:a16="http://schemas.microsoft.com/office/drawing/2014/main" id="{15C4B74D-770D-8F22-6B37-5A573B2D6713}"/>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11" name="Oval 210">
                  <a:extLst>
                    <a:ext uri="{FF2B5EF4-FFF2-40B4-BE49-F238E27FC236}">
                      <a16:creationId xmlns:a16="http://schemas.microsoft.com/office/drawing/2014/main" id="{94FA0298-3451-47D2-F4DF-B607FB4AA789}"/>
                    </a:ext>
                  </a:extLst>
                </p:cNvPr>
                <p:cNvSpPr/>
                <p:nvPr/>
              </p:nvSpPr>
              <p:spPr>
                <a:xfrm>
                  <a:off x="4372833"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08" name="Oval 207">
                <a:extLst>
                  <a:ext uri="{FF2B5EF4-FFF2-40B4-BE49-F238E27FC236}">
                    <a16:creationId xmlns:a16="http://schemas.microsoft.com/office/drawing/2014/main" id="{5D7A2578-4B39-0C49-1657-333EEB99816A}"/>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9" name="Oval 208">
                <a:extLst>
                  <a:ext uri="{FF2B5EF4-FFF2-40B4-BE49-F238E27FC236}">
                    <a16:creationId xmlns:a16="http://schemas.microsoft.com/office/drawing/2014/main" id="{095AEBAF-5FCC-D723-9610-A47012EB80C6}"/>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04" name="Oval 203">
              <a:extLst>
                <a:ext uri="{FF2B5EF4-FFF2-40B4-BE49-F238E27FC236}">
                  <a16:creationId xmlns:a16="http://schemas.microsoft.com/office/drawing/2014/main" id="{CB27C257-17FF-5DBE-209C-1FB1C7F85D42}"/>
                </a:ext>
              </a:extLst>
            </p:cNvPr>
            <p:cNvSpPr/>
            <p:nvPr/>
          </p:nvSpPr>
          <p:spPr>
            <a:xfrm>
              <a:off x="8864733"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Oval 204">
              <a:extLst>
                <a:ext uri="{FF2B5EF4-FFF2-40B4-BE49-F238E27FC236}">
                  <a16:creationId xmlns:a16="http://schemas.microsoft.com/office/drawing/2014/main" id="{4BF5F157-379E-7D45-DE59-ABBB565FC864}"/>
                </a:ext>
              </a:extLst>
            </p:cNvPr>
            <p:cNvSpPr/>
            <p:nvPr/>
          </p:nvSpPr>
          <p:spPr>
            <a:xfrm>
              <a:off x="9275442"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6" name="Oval 205">
              <a:extLst>
                <a:ext uri="{FF2B5EF4-FFF2-40B4-BE49-F238E27FC236}">
                  <a16:creationId xmlns:a16="http://schemas.microsoft.com/office/drawing/2014/main" id="{88B79486-DB49-2933-BD18-113A3C5DA0BB}"/>
                </a:ext>
              </a:extLst>
            </p:cNvPr>
            <p:cNvSpPr/>
            <p:nvPr/>
          </p:nvSpPr>
          <p:spPr>
            <a:xfrm>
              <a:off x="9810132"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37" name="Group 236">
            <a:extLst>
              <a:ext uri="{FF2B5EF4-FFF2-40B4-BE49-F238E27FC236}">
                <a16:creationId xmlns:a16="http://schemas.microsoft.com/office/drawing/2014/main" id="{6CE0DE87-4CEE-7CBC-F222-CE19C3895B81}"/>
              </a:ext>
            </a:extLst>
          </p:cNvPr>
          <p:cNvGrpSpPr/>
          <p:nvPr/>
        </p:nvGrpSpPr>
        <p:grpSpPr>
          <a:xfrm>
            <a:off x="5089015" y="3924613"/>
            <a:ext cx="2703550" cy="1996688"/>
            <a:chOff x="7800801" y="1441385"/>
            <a:chExt cx="2703550" cy="1996688"/>
          </a:xfrm>
        </p:grpSpPr>
        <p:grpSp>
          <p:nvGrpSpPr>
            <p:cNvPr id="238" name="Group 237">
              <a:extLst>
                <a:ext uri="{FF2B5EF4-FFF2-40B4-BE49-F238E27FC236}">
                  <a16:creationId xmlns:a16="http://schemas.microsoft.com/office/drawing/2014/main" id="{0D409330-F547-4FFB-B28D-69CDE9DC51CA}"/>
                </a:ext>
              </a:extLst>
            </p:cNvPr>
            <p:cNvGrpSpPr/>
            <p:nvPr/>
          </p:nvGrpSpPr>
          <p:grpSpPr>
            <a:xfrm>
              <a:off x="7800801" y="1441385"/>
              <a:ext cx="2703550" cy="1996688"/>
              <a:chOff x="4226641" y="1206630"/>
              <a:chExt cx="2703550" cy="1996688"/>
            </a:xfrm>
          </p:grpSpPr>
          <p:grpSp>
            <p:nvGrpSpPr>
              <p:cNvPr id="242" name="Group 241">
                <a:extLst>
                  <a:ext uri="{FF2B5EF4-FFF2-40B4-BE49-F238E27FC236}">
                    <a16:creationId xmlns:a16="http://schemas.microsoft.com/office/drawing/2014/main" id="{682345B7-470F-D5AA-B059-281A68C1F755}"/>
                  </a:ext>
                </a:extLst>
              </p:cNvPr>
              <p:cNvGrpSpPr/>
              <p:nvPr/>
            </p:nvGrpSpPr>
            <p:grpSpPr>
              <a:xfrm>
                <a:off x="4226641" y="1206630"/>
                <a:ext cx="2703550" cy="1996688"/>
                <a:chOff x="3895248" y="1193051"/>
                <a:chExt cx="2703550" cy="1996688"/>
              </a:xfrm>
            </p:grpSpPr>
            <p:grpSp>
              <p:nvGrpSpPr>
                <p:cNvPr id="245" name="Group 244">
                  <a:extLst>
                    <a:ext uri="{FF2B5EF4-FFF2-40B4-BE49-F238E27FC236}">
                      <a16:creationId xmlns:a16="http://schemas.microsoft.com/office/drawing/2014/main" id="{4C24D163-5559-3A90-E018-9B20850E8A6A}"/>
                    </a:ext>
                  </a:extLst>
                </p:cNvPr>
                <p:cNvGrpSpPr/>
                <p:nvPr/>
              </p:nvGrpSpPr>
              <p:grpSpPr>
                <a:xfrm>
                  <a:off x="3895248" y="1193051"/>
                  <a:ext cx="2703550" cy="1996688"/>
                  <a:chOff x="530603" y="411749"/>
                  <a:chExt cx="3768239" cy="2634351"/>
                </a:xfrm>
              </p:grpSpPr>
              <p:grpSp>
                <p:nvGrpSpPr>
                  <p:cNvPr id="247" name="Group 246">
                    <a:extLst>
                      <a:ext uri="{FF2B5EF4-FFF2-40B4-BE49-F238E27FC236}">
                        <a16:creationId xmlns:a16="http://schemas.microsoft.com/office/drawing/2014/main" id="{E353F5A5-E0C2-B24A-AE28-930C9AD78112}"/>
                      </a:ext>
                    </a:extLst>
                  </p:cNvPr>
                  <p:cNvGrpSpPr/>
                  <p:nvPr/>
                </p:nvGrpSpPr>
                <p:grpSpPr>
                  <a:xfrm>
                    <a:off x="530603" y="411749"/>
                    <a:ext cx="3768239" cy="2634351"/>
                    <a:chOff x="530603" y="411749"/>
                    <a:chExt cx="3768239" cy="2634351"/>
                  </a:xfrm>
                </p:grpSpPr>
                <p:pic>
                  <p:nvPicPr>
                    <p:cNvPr id="256" name="Picture 2">
                      <a:extLst>
                        <a:ext uri="{FF2B5EF4-FFF2-40B4-BE49-F238E27FC236}">
                          <a16:creationId xmlns:a16="http://schemas.microsoft.com/office/drawing/2014/main" id="{14BEB307-0A1D-49E9-08FB-4BE836ED7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57" name="Rectangle 256">
                      <a:extLst>
                        <a:ext uri="{FF2B5EF4-FFF2-40B4-BE49-F238E27FC236}">
                          <a16:creationId xmlns:a16="http://schemas.microsoft.com/office/drawing/2014/main" id="{AF9D168F-086A-3E38-7FAA-1C3CE92125D7}"/>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8" name="Oval 257">
                      <a:extLst>
                        <a:ext uri="{FF2B5EF4-FFF2-40B4-BE49-F238E27FC236}">
                          <a16:creationId xmlns:a16="http://schemas.microsoft.com/office/drawing/2014/main" id="{80588C4A-4223-F1AE-2825-F22EA7C8C5C9}"/>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9" name="Oval 258">
                      <a:extLst>
                        <a:ext uri="{FF2B5EF4-FFF2-40B4-BE49-F238E27FC236}">
                          <a16:creationId xmlns:a16="http://schemas.microsoft.com/office/drawing/2014/main" id="{7D96374A-38DC-B486-FC9F-26095A912304}"/>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0" name="Oval 259">
                      <a:extLst>
                        <a:ext uri="{FF2B5EF4-FFF2-40B4-BE49-F238E27FC236}">
                          <a16:creationId xmlns:a16="http://schemas.microsoft.com/office/drawing/2014/main" id="{33F06F89-A02C-155E-B44F-ECDC7FA5352A}"/>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1" name="Oval 260">
                      <a:extLst>
                        <a:ext uri="{FF2B5EF4-FFF2-40B4-BE49-F238E27FC236}">
                          <a16:creationId xmlns:a16="http://schemas.microsoft.com/office/drawing/2014/main" id="{F0F23875-9B29-0675-46D7-9C1526339A52}"/>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2" name="Oval 261">
                      <a:extLst>
                        <a:ext uri="{FF2B5EF4-FFF2-40B4-BE49-F238E27FC236}">
                          <a16:creationId xmlns:a16="http://schemas.microsoft.com/office/drawing/2014/main" id="{ED953892-3AFB-B109-64CD-A6DF21DCC361}"/>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3" name="Oval 262">
                      <a:extLst>
                        <a:ext uri="{FF2B5EF4-FFF2-40B4-BE49-F238E27FC236}">
                          <a16:creationId xmlns:a16="http://schemas.microsoft.com/office/drawing/2014/main" id="{3B53BC04-AA9D-53BB-6ED3-D12723F54DB1}"/>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4" name="Oval 263">
                      <a:extLst>
                        <a:ext uri="{FF2B5EF4-FFF2-40B4-BE49-F238E27FC236}">
                          <a16:creationId xmlns:a16="http://schemas.microsoft.com/office/drawing/2014/main" id="{28766F13-72B6-8690-4654-2C2B771BF37F}"/>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5" name="Oval 264">
                      <a:extLst>
                        <a:ext uri="{FF2B5EF4-FFF2-40B4-BE49-F238E27FC236}">
                          <a16:creationId xmlns:a16="http://schemas.microsoft.com/office/drawing/2014/main" id="{D31097F1-F1D4-C834-FAB4-4DDAA93A9289}"/>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6" name="Oval 265">
                      <a:extLst>
                        <a:ext uri="{FF2B5EF4-FFF2-40B4-BE49-F238E27FC236}">
                          <a16:creationId xmlns:a16="http://schemas.microsoft.com/office/drawing/2014/main" id="{C6AEED10-2860-C572-331D-173772443702}"/>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7" name="Oval 266">
                      <a:extLst>
                        <a:ext uri="{FF2B5EF4-FFF2-40B4-BE49-F238E27FC236}">
                          <a16:creationId xmlns:a16="http://schemas.microsoft.com/office/drawing/2014/main" id="{08CBCD5E-A7D9-A8BA-6E09-490DBD78F463}"/>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8" name="Oval 267">
                      <a:extLst>
                        <a:ext uri="{FF2B5EF4-FFF2-40B4-BE49-F238E27FC236}">
                          <a16:creationId xmlns:a16="http://schemas.microsoft.com/office/drawing/2014/main" id="{27A01A42-88FA-CAF5-B9C1-00FC4AE7D211}"/>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9" name="Oval 268">
                      <a:extLst>
                        <a:ext uri="{FF2B5EF4-FFF2-40B4-BE49-F238E27FC236}">
                          <a16:creationId xmlns:a16="http://schemas.microsoft.com/office/drawing/2014/main" id="{0774F6EF-ED65-32DF-BB04-8C52BFBE1672}"/>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0" name="Oval 269">
                      <a:extLst>
                        <a:ext uri="{FF2B5EF4-FFF2-40B4-BE49-F238E27FC236}">
                          <a16:creationId xmlns:a16="http://schemas.microsoft.com/office/drawing/2014/main" id="{3B115B6D-7238-1DED-5F2B-3C6000E81F79}"/>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1" name="Oval 270">
                      <a:extLst>
                        <a:ext uri="{FF2B5EF4-FFF2-40B4-BE49-F238E27FC236}">
                          <a16:creationId xmlns:a16="http://schemas.microsoft.com/office/drawing/2014/main" id="{686166B8-25D1-A34E-3455-650A3E8A7766}"/>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8" name="Rectangle 247">
                    <a:extLst>
                      <a:ext uri="{FF2B5EF4-FFF2-40B4-BE49-F238E27FC236}">
                        <a16:creationId xmlns:a16="http://schemas.microsoft.com/office/drawing/2014/main" id="{825690FA-05BB-E039-C2D2-BEB1014D9AAE}"/>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9" name="Rectangle 248">
                    <a:extLst>
                      <a:ext uri="{FF2B5EF4-FFF2-40B4-BE49-F238E27FC236}">
                        <a16:creationId xmlns:a16="http://schemas.microsoft.com/office/drawing/2014/main" id="{A73C8C72-2D76-F78C-B99E-42C5C417A833}"/>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0" name="Rectangle 249">
                    <a:extLst>
                      <a:ext uri="{FF2B5EF4-FFF2-40B4-BE49-F238E27FC236}">
                        <a16:creationId xmlns:a16="http://schemas.microsoft.com/office/drawing/2014/main" id="{18318B31-CAF1-1520-F40D-E2194BD4573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Rectangle 250">
                    <a:extLst>
                      <a:ext uri="{FF2B5EF4-FFF2-40B4-BE49-F238E27FC236}">
                        <a16:creationId xmlns:a16="http://schemas.microsoft.com/office/drawing/2014/main" id="{A202FC05-5E6D-770E-FB04-C3ECA5DA278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2" name="Rectangle 251">
                    <a:extLst>
                      <a:ext uri="{FF2B5EF4-FFF2-40B4-BE49-F238E27FC236}">
                        <a16:creationId xmlns:a16="http://schemas.microsoft.com/office/drawing/2014/main" id="{0E2CBAF3-EF05-F284-E244-E66036D5E6E6}"/>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3" name="Rectangle 252">
                    <a:extLst>
                      <a:ext uri="{FF2B5EF4-FFF2-40B4-BE49-F238E27FC236}">
                        <a16:creationId xmlns:a16="http://schemas.microsoft.com/office/drawing/2014/main" id="{CED76B7E-0051-E247-7DFE-414D49C4DD2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4" name="Rectangle 253">
                    <a:extLst>
                      <a:ext uri="{FF2B5EF4-FFF2-40B4-BE49-F238E27FC236}">
                        <a16:creationId xmlns:a16="http://schemas.microsoft.com/office/drawing/2014/main" id="{77E6179C-DC1D-1BA6-3745-6321A82112B9}"/>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5" name="Rectangle 254">
                    <a:extLst>
                      <a:ext uri="{FF2B5EF4-FFF2-40B4-BE49-F238E27FC236}">
                        <a16:creationId xmlns:a16="http://schemas.microsoft.com/office/drawing/2014/main" id="{6C5282DF-1270-EF07-2B8D-DAB03D84AFF9}"/>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6" name="Oval 245">
                  <a:extLst>
                    <a:ext uri="{FF2B5EF4-FFF2-40B4-BE49-F238E27FC236}">
                      <a16:creationId xmlns:a16="http://schemas.microsoft.com/office/drawing/2014/main" id="{36B932CA-216E-79E1-2AB7-A7D440DDEDA0}"/>
                    </a:ext>
                  </a:extLst>
                </p:cNvPr>
                <p:cNvSpPr/>
                <p:nvPr/>
              </p:nvSpPr>
              <p:spPr>
                <a:xfrm>
                  <a:off x="4166642"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3" name="Oval 242">
                <a:extLst>
                  <a:ext uri="{FF2B5EF4-FFF2-40B4-BE49-F238E27FC236}">
                    <a16:creationId xmlns:a16="http://schemas.microsoft.com/office/drawing/2014/main" id="{3CD0071B-C9F0-7A2A-CFCB-CEE4B7023E0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4" name="Oval 243">
                <a:extLst>
                  <a:ext uri="{FF2B5EF4-FFF2-40B4-BE49-F238E27FC236}">
                    <a16:creationId xmlns:a16="http://schemas.microsoft.com/office/drawing/2014/main" id="{AFEEC6E5-BE59-4E55-C592-40A3B2845211}"/>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39" name="Oval 238">
              <a:extLst>
                <a:ext uri="{FF2B5EF4-FFF2-40B4-BE49-F238E27FC236}">
                  <a16:creationId xmlns:a16="http://schemas.microsoft.com/office/drawing/2014/main" id="{C109C543-3C9D-CE9A-43ED-48F5D304F831}"/>
                </a:ext>
              </a:extLst>
            </p:cNvPr>
            <p:cNvSpPr/>
            <p:nvPr/>
          </p:nvSpPr>
          <p:spPr>
            <a:xfrm>
              <a:off x="8658542"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Oval 239">
              <a:extLst>
                <a:ext uri="{FF2B5EF4-FFF2-40B4-BE49-F238E27FC236}">
                  <a16:creationId xmlns:a16="http://schemas.microsoft.com/office/drawing/2014/main" id="{0FC237CF-0457-E819-1ED8-5C0F1D69321A}"/>
                </a:ext>
              </a:extLst>
            </p:cNvPr>
            <p:cNvSpPr/>
            <p:nvPr/>
          </p:nvSpPr>
          <p:spPr>
            <a:xfrm>
              <a:off x="9069251"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1" name="Oval 240">
              <a:extLst>
                <a:ext uri="{FF2B5EF4-FFF2-40B4-BE49-F238E27FC236}">
                  <a16:creationId xmlns:a16="http://schemas.microsoft.com/office/drawing/2014/main" id="{099F38D4-27DD-4511-A4A6-131E3EC9BE0A}"/>
                </a:ext>
              </a:extLst>
            </p:cNvPr>
            <p:cNvSpPr/>
            <p:nvPr/>
          </p:nvSpPr>
          <p:spPr>
            <a:xfrm>
              <a:off x="9603941"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aphicFrame>
        <p:nvGraphicFramePr>
          <p:cNvPr id="272" name="Object 271">
            <a:extLst>
              <a:ext uri="{FF2B5EF4-FFF2-40B4-BE49-F238E27FC236}">
                <a16:creationId xmlns:a16="http://schemas.microsoft.com/office/drawing/2014/main" id="{DFB9437C-F770-ECE5-2686-B9A513EA6CB1}"/>
              </a:ext>
            </a:extLst>
          </p:cNvPr>
          <p:cNvGraphicFramePr>
            <a:graphicFrameLocks noChangeAspect="1"/>
          </p:cNvGraphicFramePr>
          <p:nvPr>
            <p:extLst>
              <p:ext uri="{D42A27DB-BD31-4B8C-83A1-F6EECF244321}">
                <p14:modId xmlns:p14="http://schemas.microsoft.com/office/powerpoint/2010/main" val="3542647935"/>
              </p:ext>
            </p:extLst>
          </p:nvPr>
        </p:nvGraphicFramePr>
        <p:xfrm>
          <a:off x="7739151" y="3539674"/>
          <a:ext cx="3865135" cy="2902257"/>
        </p:xfrm>
        <a:graphic>
          <a:graphicData uri="http://schemas.openxmlformats.org/presentationml/2006/ole">
            <mc:AlternateContent xmlns:mc="http://schemas.openxmlformats.org/markup-compatibility/2006">
              <mc:Choice xmlns:v="urn:schemas-microsoft-com:vml" Requires="v">
                <p:oleObj name="Graph" r:id="rId9" imgW="9802440" imgH="7502760" progId="Origin95.Graph">
                  <p:embed/>
                </p:oleObj>
              </mc:Choice>
              <mc:Fallback>
                <p:oleObj name="Graph" r:id="rId9" imgW="9802440" imgH="7502760" progId="Origin95.Graph">
                  <p:embed/>
                  <p:pic>
                    <p:nvPicPr>
                      <p:cNvPr id="0" name=""/>
                      <p:cNvPicPr/>
                      <p:nvPr/>
                    </p:nvPicPr>
                    <p:blipFill>
                      <a:blip r:embed="rId10"/>
                      <a:stretch>
                        <a:fillRect/>
                      </a:stretch>
                    </p:blipFill>
                    <p:spPr>
                      <a:xfrm>
                        <a:off x="7739151" y="3539674"/>
                        <a:ext cx="3865135" cy="2902257"/>
                      </a:xfrm>
                      <a:prstGeom prst="rect">
                        <a:avLst/>
                      </a:prstGeom>
                    </p:spPr>
                  </p:pic>
                </p:oleObj>
              </mc:Fallback>
            </mc:AlternateContent>
          </a:graphicData>
        </a:graphic>
      </p:graphicFrame>
    </p:spTree>
    <p:extLst>
      <p:ext uri="{BB962C8B-B14F-4D97-AF65-F5344CB8AC3E}">
        <p14:creationId xmlns:p14="http://schemas.microsoft.com/office/powerpoint/2010/main" val="218055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(x20)</a:t>
            </a:r>
          </a:p>
        </p:txBody>
      </p:sp>
      <p:graphicFrame>
        <p:nvGraphicFramePr>
          <p:cNvPr id="4" name="Object 3">
            <a:extLst>
              <a:ext uri="{FF2B5EF4-FFF2-40B4-BE49-F238E27FC236}">
                <a16:creationId xmlns:a16="http://schemas.microsoft.com/office/drawing/2014/main" id="{C4352785-6D2C-E9F7-8FDD-A31DD9450DAE}"/>
              </a:ext>
            </a:extLst>
          </p:cNvPr>
          <p:cNvGraphicFramePr>
            <a:graphicFrameLocks noChangeAspect="1"/>
          </p:cNvGraphicFramePr>
          <p:nvPr>
            <p:extLst>
              <p:ext uri="{D42A27DB-BD31-4B8C-83A1-F6EECF244321}">
                <p14:modId xmlns:p14="http://schemas.microsoft.com/office/powerpoint/2010/main" val="1062701042"/>
              </p:ext>
            </p:extLst>
          </p:nvPr>
        </p:nvGraphicFramePr>
        <p:xfrm>
          <a:off x="129748" y="778891"/>
          <a:ext cx="3977501" cy="3044451"/>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29748" y="778891"/>
                        <a:ext cx="3977501" cy="304445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85D20D9-416A-06A6-2164-CA9BA5CCD993}"/>
              </a:ext>
            </a:extLst>
          </p:cNvPr>
          <p:cNvGraphicFramePr>
            <a:graphicFrameLocks noChangeAspect="1"/>
          </p:cNvGraphicFramePr>
          <p:nvPr>
            <p:extLst>
              <p:ext uri="{D42A27DB-BD31-4B8C-83A1-F6EECF244321}">
                <p14:modId xmlns:p14="http://schemas.microsoft.com/office/powerpoint/2010/main" val="1757802875"/>
              </p:ext>
            </p:extLst>
          </p:nvPr>
        </p:nvGraphicFramePr>
        <p:xfrm>
          <a:off x="4107249" y="778890"/>
          <a:ext cx="3977502" cy="3044452"/>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4107249" y="778890"/>
                        <a:ext cx="3977502" cy="304445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CE79DB7-AED3-B53B-4445-FC3434F1E270}"/>
              </a:ext>
            </a:extLst>
          </p:cNvPr>
          <p:cNvGraphicFramePr>
            <a:graphicFrameLocks noChangeAspect="1"/>
          </p:cNvGraphicFramePr>
          <p:nvPr>
            <p:extLst>
              <p:ext uri="{D42A27DB-BD31-4B8C-83A1-F6EECF244321}">
                <p14:modId xmlns:p14="http://schemas.microsoft.com/office/powerpoint/2010/main" val="622043762"/>
              </p:ext>
            </p:extLst>
          </p:nvPr>
        </p:nvGraphicFramePr>
        <p:xfrm>
          <a:off x="8084751" y="778891"/>
          <a:ext cx="3977501" cy="3044451"/>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0" name=""/>
                      <p:cNvPicPr/>
                      <p:nvPr/>
                    </p:nvPicPr>
                    <p:blipFill>
                      <a:blip r:embed="rId7"/>
                      <a:stretch>
                        <a:fillRect/>
                      </a:stretch>
                    </p:blipFill>
                    <p:spPr>
                      <a:xfrm>
                        <a:off x="8084751" y="778891"/>
                        <a:ext cx="3977501" cy="304445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C6ACB29-8F83-04EA-3AD8-AE409D322FAE}"/>
              </a:ext>
            </a:extLst>
          </p:cNvPr>
          <p:cNvGraphicFramePr>
            <a:graphicFrameLocks noChangeAspect="1"/>
          </p:cNvGraphicFramePr>
          <p:nvPr>
            <p:extLst>
              <p:ext uri="{D42A27DB-BD31-4B8C-83A1-F6EECF244321}">
                <p14:modId xmlns:p14="http://schemas.microsoft.com/office/powerpoint/2010/main" val="2320659639"/>
              </p:ext>
            </p:extLst>
          </p:nvPr>
        </p:nvGraphicFramePr>
        <p:xfrm>
          <a:off x="129747" y="3429000"/>
          <a:ext cx="3977502" cy="3044452"/>
        </p:xfrm>
        <a:graphic>
          <a:graphicData uri="http://schemas.openxmlformats.org/presentationml/2006/ole">
            <mc:AlternateContent xmlns:mc="http://schemas.openxmlformats.org/markup-compatibility/2006">
              <mc:Choice xmlns:v="urn:schemas-microsoft-com:vml" Requires="v">
                <p:oleObj name="Graph" r:id="rId8" imgW="9802440" imgH="7502760" progId="Origin95.Graph">
                  <p:embed/>
                </p:oleObj>
              </mc:Choice>
              <mc:Fallback>
                <p:oleObj name="Graph" r:id="rId8" imgW="9802440" imgH="7502760" progId="Origin95.Graph">
                  <p:embed/>
                  <p:pic>
                    <p:nvPicPr>
                      <p:cNvPr id="0" name=""/>
                      <p:cNvPicPr/>
                      <p:nvPr/>
                    </p:nvPicPr>
                    <p:blipFill>
                      <a:blip r:embed="rId9"/>
                      <a:stretch>
                        <a:fillRect/>
                      </a:stretch>
                    </p:blipFill>
                    <p:spPr>
                      <a:xfrm>
                        <a:off x="129747" y="3429000"/>
                        <a:ext cx="3977502" cy="30444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1F0656F-C73F-9AFE-5F8D-235416B209B9}"/>
              </a:ext>
            </a:extLst>
          </p:cNvPr>
          <p:cNvGraphicFramePr>
            <a:graphicFrameLocks noChangeAspect="1"/>
          </p:cNvGraphicFramePr>
          <p:nvPr>
            <p:extLst>
              <p:ext uri="{D42A27DB-BD31-4B8C-83A1-F6EECF244321}">
                <p14:modId xmlns:p14="http://schemas.microsoft.com/office/powerpoint/2010/main" val="2336615486"/>
              </p:ext>
            </p:extLst>
          </p:nvPr>
        </p:nvGraphicFramePr>
        <p:xfrm>
          <a:off x="4107249" y="3429000"/>
          <a:ext cx="3977502" cy="3044452"/>
        </p:xfrm>
        <a:graphic>
          <a:graphicData uri="http://schemas.openxmlformats.org/presentationml/2006/ole">
            <mc:AlternateContent xmlns:mc="http://schemas.openxmlformats.org/markup-compatibility/2006">
              <mc:Choice xmlns:v="urn:schemas-microsoft-com:vml" Requires="v">
                <p:oleObj name="Graph" r:id="rId10" imgW="9802440" imgH="7502760" progId="Origin95.Graph">
                  <p:embed/>
                </p:oleObj>
              </mc:Choice>
              <mc:Fallback>
                <p:oleObj name="Graph" r:id="rId10" imgW="9802440" imgH="7502760" progId="Origin95.Graph">
                  <p:embed/>
                  <p:pic>
                    <p:nvPicPr>
                      <p:cNvPr id="0" name=""/>
                      <p:cNvPicPr/>
                      <p:nvPr/>
                    </p:nvPicPr>
                    <p:blipFill>
                      <a:blip r:embed="rId11"/>
                      <a:stretch>
                        <a:fillRect/>
                      </a:stretch>
                    </p:blipFill>
                    <p:spPr>
                      <a:xfrm>
                        <a:off x="4107249" y="3429000"/>
                        <a:ext cx="3977502" cy="304445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EC5D048-C986-22F1-D175-86BA3D04E3A4}"/>
              </a:ext>
            </a:extLst>
          </p:cNvPr>
          <p:cNvGraphicFramePr>
            <a:graphicFrameLocks noChangeAspect="1"/>
          </p:cNvGraphicFramePr>
          <p:nvPr>
            <p:extLst>
              <p:ext uri="{D42A27DB-BD31-4B8C-83A1-F6EECF244321}">
                <p14:modId xmlns:p14="http://schemas.microsoft.com/office/powerpoint/2010/main" val="902309777"/>
              </p:ext>
            </p:extLst>
          </p:nvPr>
        </p:nvGraphicFramePr>
        <p:xfrm>
          <a:off x="8084750" y="3429000"/>
          <a:ext cx="3977502" cy="3044452"/>
        </p:xfrm>
        <a:graphic>
          <a:graphicData uri="http://schemas.openxmlformats.org/presentationml/2006/ole">
            <mc:AlternateContent xmlns:mc="http://schemas.openxmlformats.org/markup-compatibility/2006">
              <mc:Choice xmlns:v="urn:schemas-microsoft-com:vml" Requires="v">
                <p:oleObj name="Graph" r:id="rId12" imgW="9802440" imgH="7502760" progId="Origin95.Graph">
                  <p:embed/>
                </p:oleObj>
              </mc:Choice>
              <mc:Fallback>
                <p:oleObj name="Graph" r:id="rId12" imgW="9802440" imgH="7502760" progId="Origin95.Graph">
                  <p:embed/>
                  <p:pic>
                    <p:nvPicPr>
                      <p:cNvPr id="0" name=""/>
                      <p:cNvPicPr/>
                      <p:nvPr/>
                    </p:nvPicPr>
                    <p:blipFill>
                      <a:blip r:embed="rId13"/>
                      <a:stretch>
                        <a:fillRect/>
                      </a:stretch>
                    </p:blipFill>
                    <p:spPr>
                      <a:xfrm>
                        <a:off x="8084750" y="3429000"/>
                        <a:ext cx="3977502" cy="3044452"/>
                      </a:xfrm>
                      <a:prstGeom prst="rect">
                        <a:avLst/>
                      </a:prstGeom>
                    </p:spPr>
                  </p:pic>
                </p:oleObj>
              </mc:Fallback>
            </mc:AlternateContent>
          </a:graphicData>
        </a:graphic>
      </p:graphicFrame>
    </p:spTree>
    <p:extLst>
      <p:ext uri="{BB962C8B-B14F-4D97-AF65-F5344CB8AC3E}">
        <p14:creationId xmlns:p14="http://schemas.microsoft.com/office/powerpoint/2010/main" val="56167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(x20)</a:t>
            </a:r>
          </a:p>
        </p:txBody>
      </p:sp>
      <p:graphicFrame>
        <p:nvGraphicFramePr>
          <p:cNvPr id="5" name="Object 4">
            <a:extLst>
              <a:ext uri="{FF2B5EF4-FFF2-40B4-BE49-F238E27FC236}">
                <a16:creationId xmlns:a16="http://schemas.microsoft.com/office/drawing/2014/main" id="{8E03890C-9F23-48AD-0922-628CE5BB25C1}"/>
              </a:ext>
            </a:extLst>
          </p:cNvPr>
          <p:cNvGraphicFramePr>
            <a:graphicFrameLocks noChangeAspect="1"/>
          </p:cNvGraphicFramePr>
          <p:nvPr>
            <p:extLst>
              <p:ext uri="{D42A27DB-BD31-4B8C-83A1-F6EECF244321}">
                <p14:modId xmlns:p14="http://schemas.microsoft.com/office/powerpoint/2010/main" val="1952122147"/>
              </p:ext>
            </p:extLst>
          </p:nvPr>
        </p:nvGraphicFramePr>
        <p:xfrm>
          <a:off x="1456465" y="1803680"/>
          <a:ext cx="4246881" cy="3250640"/>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456465" y="1803680"/>
                        <a:ext cx="4246881" cy="325064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319E30B-8DBE-0753-2BC2-50F61790C24B}"/>
              </a:ext>
            </a:extLst>
          </p:cNvPr>
          <p:cNvGraphicFramePr>
            <a:graphicFrameLocks noChangeAspect="1"/>
          </p:cNvGraphicFramePr>
          <p:nvPr>
            <p:extLst>
              <p:ext uri="{D42A27DB-BD31-4B8C-83A1-F6EECF244321}">
                <p14:modId xmlns:p14="http://schemas.microsoft.com/office/powerpoint/2010/main" val="2707201259"/>
              </p:ext>
            </p:extLst>
          </p:nvPr>
        </p:nvGraphicFramePr>
        <p:xfrm>
          <a:off x="6488656" y="1803680"/>
          <a:ext cx="4246882" cy="3250640"/>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6488656" y="1803680"/>
                        <a:ext cx="4246882" cy="3250640"/>
                      </a:xfrm>
                      <a:prstGeom prst="rect">
                        <a:avLst/>
                      </a:prstGeom>
                    </p:spPr>
                  </p:pic>
                </p:oleObj>
              </mc:Fallback>
            </mc:AlternateContent>
          </a:graphicData>
        </a:graphic>
      </p:graphicFrame>
    </p:spTree>
    <p:extLst>
      <p:ext uri="{BB962C8B-B14F-4D97-AF65-F5344CB8AC3E}">
        <p14:creationId xmlns:p14="http://schemas.microsoft.com/office/powerpoint/2010/main" val="315608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A9FE-DB6E-E11F-532D-5223B5ADEC92}"/>
              </a:ext>
            </a:extLst>
          </p:cNvPr>
          <p:cNvSpPr>
            <a:spLocks noGrp="1"/>
          </p:cNvSpPr>
          <p:nvPr>
            <p:ph type="title"/>
          </p:nvPr>
        </p:nvSpPr>
        <p:spPr>
          <a:xfrm>
            <a:off x="1371600" y="169164"/>
            <a:ext cx="10241280" cy="617220"/>
          </a:xfrm>
        </p:spPr>
        <p:txBody>
          <a:bodyPr/>
          <a:lstStyle/>
          <a:p>
            <a:pPr algn="ctr"/>
            <a:r>
              <a:rPr lang="da-DK" dirty="0" err="1"/>
              <a:t>Results</a:t>
            </a:r>
            <a:r>
              <a:rPr lang="da-DK" dirty="0"/>
              <a:t> (Bottom)</a:t>
            </a:r>
          </a:p>
        </p:txBody>
      </p:sp>
      <p:grpSp>
        <p:nvGrpSpPr>
          <p:cNvPr id="6" name="Group 5">
            <a:extLst>
              <a:ext uri="{FF2B5EF4-FFF2-40B4-BE49-F238E27FC236}">
                <a16:creationId xmlns:a16="http://schemas.microsoft.com/office/drawing/2014/main" id="{89859F83-D83D-DBB2-4F3D-34C32989D024}"/>
              </a:ext>
            </a:extLst>
          </p:cNvPr>
          <p:cNvGrpSpPr/>
          <p:nvPr/>
        </p:nvGrpSpPr>
        <p:grpSpPr>
          <a:xfrm>
            <a:off x="4059315" y="1311286"/>
            <a:ext cx="2703550" cy="1996688"/>
            <a:chOff x="4226641" y="1206630"/>
            <a:chExt cx="2703550" cy="1996688"/>
          </a:xfrm>
        </p:grpSpPr>
        <p:grpSp>
          <p:nvGrpSpPr>
            <p:cNvPr id="7" name="Group 6">
              <a:extLst>
                <a:ext uri="{FF2B5EF4-FFF2-40B4-BE49-F238E27FC236}">
                  <a16:creationId xmlns:a16="http://schemas.microsoft.com/office/drawing/2014/main" id="{EB143380-B894-99E7-6192-737CBE581686}"/>
                </a:ext>
              </a:extLst>
            </p:cNvPr>
            <p:cNvGrpSpPr/>
            <p:nvPr/>
          </p:nvGrpSpPr>
          <p:grpSpPr>
            <a:xfrm>
              <a:off x="4226641" y="1206630"/>
              <a:ext cx="2703550" cy="1996688"/>
              <a:chOff x="3895248" y="1193051"/>
              <a:chExt cx="2703550" cy="1996688"/>
            </a:xfrm>
          </p:grpSpPr>
          <p:grpSp>
            <p:nvGrpSpPr>
              <p:cNvPr id="10" name="Group 9">
                <a:extLst>
                  <a:ext uri="{FF2B5EF4-FFF2-40B4-BE49-F238E27FC236}">
                    <a16:creationId xmlns:a16="http://schemas.microsoft.com/office/drawing/2014/main" id="{7FEFFE6A-39DD-D61F-912E-DD8DBF50F654}"/>
                  </a:ext>
                </a:extLst>
              </p:cNvPr>
              <p:cNvGrpSpPr/>
              <p:nvPr/>
            </p:nvGrpSpPr>
            <p:grpSpPr>
              <a:xfrm>
                <a:off x="3895248" y="1193051"/>
                <a:ext cx="2703550" cy="1996688"/>
                <a:chOff x="530603" y="411749"/>
                <a:chExt cx="3768239" cy="2634351"/>
              </a:xfrm>
            </p:grpSpPr>
            <p:grpSp>
              <p:nvGrpSpPr>
                <p:cNvPr id="13" name="Group 12">
                  <a:extLst>
                    <a:ext uri="{FF2B5EF4-FFF2-40B4-BE49-F238E27FC236}">
                      <a16:creationId xmlns:a16="http://schemas.microsoft.com/office/drawing/2014/main" id="{16E49AE4-BE42-389F-59EA-EAB83FBAC813}"/>
                    </a:ext>
                  </a:extLst>
                </p:cNvPr>
                <p:cNvGrpSpPr/>
                <p:nvPr/>
              </p:nvGrpSpPr>
              <p:grpSpPr>
                <a:xfrm>
                  <a:off x="530603" y="411749"/>
                  <a:ext cx="3768239" cy="2634351"/>
                  <a:chOff x="530603" y="411749"/>
                  <a:chExt cx="3768239" cy="2634351"/>
                </a:xfrm>
              </p:grpSpPr>
              <p:pic>
                <p:nvPicPr>
                  <p:cNvPr id="22" name="Picture 2">
                    <a:extLst>
                      <a:ext uri="{FF2B5EF4-FFF2-40B4-BE49-F238E27FC236}">
                        <a16:creationId xmlns:a16="http://schemas.microsoft.com/office/drawing/2014/main" id="{A1B061DC-132C-BE01-8BE1-FDC1B8DB4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3" name="Rectangle 22">
                    <a:extLst>
                      <a:ext uri="{FF2B5EF4-FFF2-40B4-BE49-F238E27FC236}">
                        <a16:creationId xmlns:a16="http://schemas.microsoft.com/office/drawing/2014/main" id="{CB0181CB-EADD-8E18-D5E2-05C21842F260}"/>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60B83A6F-6BCC-D82D-DED8-56E09F360A19}"/>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Oval 24">
                    <a:extLst>
                      <a:ext uri="{FF2B5EF4-FFF2-40B4-BE49-F238E27FC236}">
                        <a16:creationId xmlns:a16="http://schemas.microsoft.com/office/drawing/2014/main" id="{31913CB6-D0EF-E352-BDAF-987C28CEBCEA}"/>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Oval 25">
                    <a:extLst>
                      <a:ext uri="{FF2B5EF4-FFF2-40B4-BE49-F238E27FC236}">
                        <a16:creationId xmlns:a16="http://schemas.microsoft.com/office/drawing/2014/main" id="{81C9266F-88CD-71F0-CAD1-07E96A161E4D}"/>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A0FC6242-9C9D-7D53-6A5C-436A80EEBAF4}"/>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19EF5663-798B-6947-4BC8-CED769BC89D6}"/>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0F15EA94-E632-4A5A-DA06-952FF5EE9F51}"/>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Oval 29">
                    <a:extLst>
                      <a:ext uri="{FF2B5EF4-FFF2-40B4-BE49-F238E27FC236}">
                        <a16:creationId xmlns:a16="http://schemas.microsoft.com/office/drawing/2014/main" id="{CAB2F559-8055-DC13-0AA6-5CF657E1ECB0}"/>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Oval 30">
                    <a:extLst>
                      <a:ext uri="{FF2B5EF4-FFF2-40B4-BE49-F238E27FC236}">
                        <a16:creationId xmlns:a16="http://schemas.microsoft.com/office/drawing/2014/main" id="{9E63CD91-07C9-4003-6283-7EA89632BE0E}"/>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Oval 31">
                    <a:extLst>
                      <a:ext uri="{FF2B5EF4-FFF2-40B4-BE49-F238E27FC236}">
                        <a16:creationId xmlns:a16="http://schemas.microsoft.com/office/drawing/2014/main" id="{6BBAC850-7C13-B73C-21B1-3B33AFB9E0B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Oval 32">
                    <a:extLst>
                      <a:ext uri="{FF2B5EF4-FFF2-40B4-BE49-F238E27FC236}">
                        <a16:creationId xmlns:a16="http://schemas.microsoft.com/office/drawing/2014/main" id="{4219C850-219A-A68E-456C-51C4DF32DDE1}"/>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4" name="Oval 33">
                    <a:extLst>
                      <a:ext uri="{FF2B5EF4-FFF2-40B4-BE49-F238E27FC236}">
                        <a16:creationId xmlns:a16="http://schemas.microsoft.com/office/drawing/2014/main" id="{B3FA7E28-FDF4-1BB2-251F-E0144A36FE62}"/>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Oval 34">
                    <a:extLst>
                      <a:ext uri="{FF2B5EF4-FFF2-40B4-BE49-F238E27FC236}">
                        <a16:creationId xmlns:a16="http://schemas.microsoft.com/office/drawing/2014/main" id="{587934C3-08D5-1FDF-D89B-A80AFDE2CAAE}"/>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Oval 35">
                    <a:extLst>
                      <a:ext uri="{FF2B5EF4-FFF2-40B4-BE49-F238E27FC236}">
                        <a16:creationId xmlns:a16="http://schemas.microsoft.com/office/drawing/2014/main" id="{DB5BD602-A3EB-A611-3C51-61242D664311}"/>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Oval 36">
                    <a:extLst>
                      <a:ext uri="{FF2B5EF4-FFF2-40B4-BE49-F238E27FC236}">
                        <a16:creationId xmlns:a16="http://schemas.microsoft.com/office/drawing/2014/main" id="{588F426F-E7B0-4B9B-379E-0FF268ED8CD3}"/>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13">
                  <a:extLst>
                    <a:ext uri="{FF2B5EF4-FFF2-40B4-BE49-F238E27FC236}">
                      <a16:creationId xmlns:a16="http://schemas.microsoft.com/office/drawing/2014/main" id="{8BA03F47-AF2F-2C59-99BD-66DA723AF5CD}"/>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1F0D947-3749-37F4-6E88-6162B8C438AD}"/>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7B38FE22-FC20-B737-39BB-2C22EDE931D3}"/>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5F9223F2-E4CF-E814-86B5-83112C53191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ctangle 17">
                  <a:extLst>
                    <a:ext uri="{FF2B5EF4-FFF2-40B4-BE49-F238E27FC236}">
                      <a16:creationId xmlns:a16="http://schemas.microsoft.com/office/drawing/2014/main" id="{0277E59C-0056-8874-C36F-14DB44DB3A1F}"/>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ctangle 18">
                  <a:extLst>
                    <a:ext uri="{FF2B5EF4-FFF2-40B4-BE49-F238E27FC236}">
                      <a16:creationId xmlns:a16="http://schemas.microsoft.com/office/drawing/2014/main" id="{1F0475AE-1067-892E-64B2-989316DA918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6C522264-F18E-D34D-44B3-61DFA1BA76F2}"/>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ctangle 20">
                  <a:extLst>
                    <a:ext uri="{FF2B5EF4-FFF2-40B4-BE49-F238E27FC236}">
                      <a16:creationId xmlns:a16="http://schemas.microsoft.com/office/drawing/2014/main" id="{FB0FED03-A61A-8459-7321-0C22E7B2897B}"/>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Oval 10">
                <a:extLst>
                  <a:ext uri="{FF2B5EF4-FFF2-40B4-BE49-F238E27FC236}">
                    <a16:creationId xmlns:a16="http://schemas.microsoft.com/office/drawing/2014/main" id="{9E5D71E4-127B-AC0E-27D0-73AC35D196C8}"/>
                  </a:ext>
                </a:extLst>
              </p:cNvPr>
              <p:cNvSpPr/>
              <p:nvPr/>
            </p:nvSpPr>
            <p:spPr>
              <a:xfrm>
                <a:off x="4111719"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Oval 11">
                <a:extLst>
                  <a:ext uri="{FF2B5EF4-FFF2-40B4-BE49-F238E27FC236}">
                    <a16:creationId xmlns:a16="http://schemas.microsoft.com/office/drawing/2014/main" id="{DC22D70E-3DBD-7611-CB1D-8026162A2214}"/>
                  </a:ext>
                </a:extLst>
              </p:cNvPr>
              <p:cNvSpPr/>
              <p:nvPr/>
            </p:nvSpPr>
            <p:spPr>
              <a:xfrm>
                <a:off x="5657790" y="1566584"/>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8" name="Oval 7">
              <a:extLst>
                <a:ext uri="{FF2B5EF4-FFF2-40B4-BE49-F238E27FC236}">
                  <a16:creationId xmlns:a16="http://schemas.microsoft.com/office/drawing/2014/main" id="{F2ED0250-5039-E99E-44A2-B5441D88D543}"/>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Oval 8">
              <a:extLst>
                <a:ext uri="{FF2B5EF4-FFF2-40B4-BE49-F238E27FC236}">
                  <a16:creationId xmlns:a16="http://schemas.microsoft.com/office/drawing/2014/main" id="{03DA73F1-7810-A3CB-CEA4-D2D20FC3E994}"/>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39" name="Group 38">
            <a:extLst>
              <a:ext uri="{FF2B5EF4-FFF2-40B4-BE49-F238E27FC236}">
                <a16:creationId xmlns:a16="http://schemas.microsoft.com/office/drawing/2014/main" id="{DAC097C2-ADE8-EB72-EAF3-C9B00C214615}"/>
              </a:ext>
            </a:extLst>
          </p:cNvPr>
          <p:cNvGrpSpPr/>
          <p:nvPr/>
        </p:nvGrpSpPr>
        <p:grpSpPr>
          <a:xfrm>
            <a:off x="4059315" y="3991779"/>
            <a:ext cx="2703550" cy="1996688"/>
            <a:chOff x="4226641" y="1206630"/>
            <a:chExt cx="2703550" cy="1996688"/>
          </a:xfrm>
        </p:grpSpPr>
        <p:grpSp>
          <p:nvGrpSpPr>
            <p:cNvPr id="40" name="Group 39">
              <a:extLst>
                <a:ext uri="{FF2B5EF4-FFF2-40B4-BE49-F238E27FC236}">
                  <a16:creationId xmlns:a16="http://schemas.microsoft.com/office/drawing/2014/main" id="{58CF2569-3299-8F5C-EAA9-73602F14B3B3}"/>
                </a:ext>
              </a:extLst>
            </p:cNvPr>
            <p:cNvGrpSpPr/>
            <p:nvPr/>
          </p:nvGrpSpPr>
          <p:grpSpPr>
            <a:xfrm>
              <a:off x="4226641" y="1206630"/>
              <a:ext cx="2703550" cy="1996688"/>
              <a:chOff x="3895248" y="1193051"/>
              <a:chExt cx="2703550" cy="1996688"/>
            </a:xfrm>
          </p:grpSpPr>
          <p:grpSp>
            <p:nvGrpSpPr>
              <p:cNvPr id="43" name="Group 42">
                <a:extLst>
                  <a:ext uri="{FF2B5EF4-FFF2-40B4-BE49-F238E27FC236}">
                    <a16:creationId xmlns:a16="http://schemas.microsoft.com/office/drawing/2014/main" id="{8963647A-3D40-A56D-FB19-7EB65E8E4FD9}"/>
                  </a:ext>
                </a:extLst>
              </p:cNvPr>
              <p:cNvGrpSpPr/>
              <p:nvPr/>
            </p:nvGrpSpPr>
            <p:grpSpPr>
              <a:xfrm>
                <a:off x="3895248" y="1193051"/>
                <a:ext cx="2703550" cy="1996688"/>
                <a:chOff x="530603" y="411749"/>
                <a:chExt cx="3768239" cy="2634351"/>
              </a:xfrm>
            </p:grpSpPr>
            <p:grpSp>
              <p:nvGrpSpPr>
                <p:cNvPr id="46" name="Group 45">
                  <a:extLst>
                    <a:ext uri="{FF2B5EF4-FFF2-40B4-BE49-F238E27FC236}">
                      <a16:creationId xmlns:a16="http://schemas.microsoft.com/office/drawing/2014/main" id="{AC1AC260-EC59-1102-FB90-238E3904386F}"/>
                    </a:ext>
                  </a:extLst>
                </p:cNvPr>
                <p:cNvGrpSpPr/>
                <p:nvPr/>
              </p:nvGrpSpPr>
              <p:grpSpPr>
                <a:xfrm>
                  <a:off x="530603" y="411749"/>
                  <a:ext cx="3768239" cy="2634351"/>
                  <a:chOff x="530603" y="411749"/>
                  <a:chExt cx="3768239" cy="2634351"/>
                </a:xfrm>
              </p:grpSpPr>
              <p:pic>
                <p:nvPicPr>
                  <p:cNvPr id="55" name="Picture 2">
                    <a:extLst>
                      <a:ext uri="{FF2B5EF4-FFF2-40B4-BE49-F238E27FC236}">
                        <a16:creationId xmlns:a16="http://schemas.microsoft.com/office/drawing/2014/main" id="{60B4D20E-232D-BEA9-AD6B-D7847D5A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56" name="Rectangle 55">
                    <a:extLst>
                      <a:ext uri="{FF2B5EF4-FFF2-40B4-BE49-F238E27FC236}">
                        <a16:creationId xmlns:a16="http://schemas.microsoft.com/office/drawing/2014/main" id="{2265E9C8-E221-BF6C-E7F8-4779C566A8A4}"/>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Oval 56">
                    <a:extLst>
                      <a:ext uri="{FF2B5EF4-FFF2-40B4-BE49-F238E27FC236}">
                        <a16:creationId xmlns:a16="http://schemas.microsoft.com/office/drawing/2014/main" id="{C26076E9-D531-88EE-85CE-7BBC49E7C0C7}"/>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Oval 57">
                    <a:extLst>
                      <a:ext uri="{FF2B5EF4-FFF2-40B4-BE49-F238E27FC236}">
                        <a16:creationId xmlns:a16="http://schemas.microsoft.com/office/drawing/2014/main" id="{F8EFA5E6-23E2-17CD-7716-733A86D33F0D}"/>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Oval 58">
                    <a:extLst>
                      <a:ext uri="{FF2B5EF4-FFF2-40B4-BE49-F238E27FC236}">
                        <a16:creationId xmlns:a16="http://schemas.microsoft.com/office/drawing/2014/main" id="{FAE04720-0315-2004-4154-1A2793C91581}"/>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Oval 59">
                    <a:extLst>
                      <a:ext uri="{FF2B5EF4-FFF2-40B4-BE49-F238E27FC236}">
                        <a16:creationId xmlns:a16="http://schemas.microsoft.com/office/drawing/2014/main" id="{460FC0A6-9393-6BCF-8A4E-D118D05AF1C2}"/>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Oval 60">
                    <a:extLst>
                      <a:ext uri="{FF2B5EF4-FFF2-40B4-BE49-F238E27FC236}">
                        <a16:creationId xmlns:a16="http://schemas.microsoft.com/office/drawing/2014/main" id="{26C08FFF-8E4F-CE3C-9AB8-A3A022C2960F}"/>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Oval 61">
                    <a:extLst>
                      <a:ext uri="{FF2B5EF4-FFF2-40B4-BE49-F238E27FC236}">
                        <a16:creationId xmlns:a16="http://schemas.microsoft.com/office/drawing/2014/main" id="{12EDBE2B-BAC0-222F-F00A-CFC027FA8033}"/>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Oval 62">
                    <a:extLst>
                      <a:ext uri="{FF2B5EF4-FFF2-40B4-BE49-F238E27FC236}">
                        <a16:creationId xmlns:a16="http://schemas.microsoft.com/office/drawing/2014/main" id="{9D98822A-7299-83F4-B82E-4D4C023EF141}"/>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Oval 63">
                    <a:extLst>
                      <a:ext uri="{FF2B5EF4-FFF2-40B4-BE49-F238E27FC236}">
                        <a16:creationId xmlns:a16="http://schemas.microsoft.com/office/drawing/2014/main" id="{3DA99961-70A3-DDD6-2AFF-4202A428BCC1}"/>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Oval 64">
                    <a:extLst>
                      <a:ext uri="{FF2B5EF4-FFF2-40B4-BE49-F238E27FC236}">
                        <a16:creationId xmlns:a16="http://schemas.microsoft.com/office/drawing/2014/main" id="{C15FA673-12E9-7825-8047-B43651862D4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Oval 65">
                    <a:extLst>
                      <a:ext uri="{FF2B5EF4-FFF2-40B4-BE49-F238E27FC236}">
                        <a16:creationId xmlns:a16="http://schemas.microsoft.com/office/drawing/2014/main" id="{1E490BC6-0DFC-DDA2-47EE-AFF5CD9021A7}"/>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7" name="Oval 66">
                    <a:extLst>
                      <a:ext uri="{FF2B5EF4-FFF2-40B4-BE49-F238E27FC236}">
                        <a16:creationId xmlns:a16="http://schemas.microsoft.com/office/drawing/2014/main" id="{4CDB6939-176E-5F80-05A1-3120D4D2AED2}"/>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Oval 67">
                    <a:extLst>
                      <a:ext uri="{FF2B5EF4-FFF2-40B4-BE49-F238E27FC236}">
                        <a16:creationId xmlns:a16="http://schemas.microsoft.com/office/drawing/2014/main" id="{44461B94-1CEF-ADC8-9982-1C7937D2C36A}"/>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Oval 68">
                    <a:extLst>
                      <a:ext uri="{FF2B5EF4-FFF2-40B4-BE49-F238E27FC236}">
                        <a16:creationId xmlns:a16="http://schemas.microsoft.com/office/drawing/2014/main" id="{E1ED4DDF-531B-8A79-3B2D-B04ADFC8DCA7}"/>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Oval 69">
                    <a:extLst>
                      <a:ext uri="{FF2B5EF4-FFF2-40B4-BE49-F238E27FC236}">
                        <a16:creationId xmlns:a16="http://schemas.microsoft.com/office/drawing/2014/main" id="{B48CEDBB-48ED-C8A7-353E-D5C239627C20}"/>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7" name="Rectangle 46">
                  <a:extLst>
                    <a:ext uri="{FF2B5EF4-FFF2-40B4-BE49-F238E27FC236}">
                      <a16:creationId xmlns:a16="http://schemas.microsoft.com/office/drawing/2014/main" id="{95E0B088-2AB8-9A55-D981-BB0E22EA21A4}"/>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Rectangle 47">
                  <a:extLst>
                    <a:ext uri="{FF2B5EF4-FFF2-40B4-BE49-F238E27FC236}">
                      <a16:creationId xmlns:a16="http://schemas.microsoft.com/office/drawing/2014/main" id="{C2AEDD69-78A6-36EA-3DB6-72DFBCD845FC}"/>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ctangle 48">
                  <a:extLst>
                    <a:ext uri="{FF2B5EF4-FFF2-40B4-BE49-F238E27FC236}">
                      <a16:creationId xmlns:a16="http://schemas.microsoft.com/office/drawing/2014/main" id="{2915A27E-A5C9-5052-BDFF-0F2944E8B9EC}"/>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49">
                  <a:extLst>
                    <a:ext uri="{FF2B5EF4-FFF2-40B4-BE49-F238E27FC236}">
                      <a16:creationId xmlns:a16="http://schemas.microsoft.com/office/drawing/2014/main" id="{5916E02A-B0BC-99EC-2A92-F3FCBF189286}"/>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ctangle 50">
                  <a:extLst>
                    <a:ext uri="{FF2B5EF4-FFF2-40B4-BE49-F238E27FC236}">
                      <a16:creationId xmlns:a16="http://schemas.microsoft.com/office/drawing/2014/main" id="{88EA44C2-6B7B-CB22-E528-4597F9FC957C}"/>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Rectangle 51">
                  <a:extLst>
                    <a:ext uri="{FF2B5EF4-FFF2-40B4-BE49-F238E27FC236}">
                      <a16:creationId xmlns:a16="http://schemas.microsoft.com/office/drawing/2014/main" id="{5811A5BE-30E1-7763-062C-6E069A6B091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Rectangle 52">
                  <a:extLst>
                    <a:ext uri="{FF2B5EF4-FFF2-40B4-BE49-F238E27FC236}">
                      <a16:creationId xmlns:a16="http://schemas.microsoft.com/office/drawing/2014/main" id="{2F21E6BF-37CA-BAFD-8CF5-FCC48DB2A6B6}"/>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ctangle 53">
                  <a:extLst>
                    <a:ext uri="{FF2B5EF4-FFF2-40B4-BE49-F238E27FC236}">
                      <a16:creationId xmlns:a16="http://schemas.microsoft.com/office/drawing/2014/main" id="{E565C9CD-5252-83E2-EA83-65D5C5CD2BCE}"/>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 name="Oval 43">
                <a:extLst>
                  <a:ext uri="{FF2B5EF4-FFF2-40B4-BE49-F238E27FC236}">
                    <a16:creationId xmlns:a16="http://schemas.microsoft.com/office/drawing/2014/main" id="{626C73E5-00F0-9759-0E15-7B89216A0D6F}"/>
                  </a:ext>
                </a:extLst>
              </p:cNvPr>
              <p:cNvSpPr/>
              <p:nvPr/>
            </p:nvSpPr>
            <p:spPr>
              <a:xfrm>
                <a:off x="4326514"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Oval 44">
                <a:extLst>
                  <a:ext uri="{FF2B5EF4-FFF2-40B4-BE49-F238E27FC236}">
                    <a16:creationId xmlns:a16="http://schemas.microsoft.com/office/drawing/2014/main" id="{B72D1AFB-BE08-4C23-F956-496FC43BEC84}"/>
                  </a:ext>
                </a:extLst>
              </p:cNvPr>
              <p:cNvSpPr/>
              <p:nvPr/>
            </p:nvSpPr>
            <p:spPr>
              <a:xfrm>
                <a:off x="5848037" y="155431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1" name="Oval 40">
              <a:extLst>
                <a:ext uri="{FF2B5EF4-FFF2-40B4-BE49-F238E27FC236}">
                  <a16:creationId xmlns:a16="http://schemas.microsoft.com/office/drawing/2014/main" id="{E94E9BC0-E7F7-BCEA-2C80-C39BB112D6F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Oval 41">
              <a:extLst>
                <a:ext uri="{FF2B5EF4-FFF2-40B4-BE49-F238E27FC236}">
                  <a16:creationId xmlns:a16="http://schemas.microsoft.com/office/drawing/2014/main" id="{E9EBCA62-3CC8-26A4-EBBE-945633773D3F}"/>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72" name="Group 71">
            <a:extLst>
              <a:ext uri="{FF2B5EF4-FFF2-40B4-BE49-F238E27FC236}">
                <a16:creationId xmlns:a16="http://schemas.microsoft.com/office/drawing/2014/main" id="{726E99BE-AEEF-FB42-68A0-4F938AAF4119}"/>
              </a:ext>
            </a:extLst>
          </p:cNvPr>
          <p:cNvGrpSpPr/>
          <p:nvPr/>
        </p:nvGrpSpPr>
        <p:grpSpPr>
          <a:xfrm>
            <a:off x="4630524" y="1310330"/>
            <a:ext cx="2703550" cy="1996688"/>
            <a:chOff x="4226641" y="1206630"/>
            <a:chExt cx="2703550" cy="1996688"/>
          </a:xfrm>
        </p:grpSpPr>
        <p:grpSp>
          <p:nvGrpSpPr>
            <p:cNvPr id="73" name="Group 72">
              <a:extLst>
                <a:ext uri="{FF2B5EF4-FFF2-40B4-BE49-F238E27FC236}">
                  <a16:creationId xmlns:a16="http://schemas.microsoft.com/office/drawing/2014/main" id="{C47A5992-EC0F-5F53-B313-6BC0E56057F9}"/>
                </a:ext>
              </a:extLst>
            </p:cNvPr>
            <p:cNvGrpSpPr/>
            <p:nvPr/>
          </p:nvGrpSpPr>
          <p:grpSpPr>
            <a:xfrm>
              <a:off x="4226641" y="1206630"/>
              <a:ext cx="2703550" cy="1996688"/>
              <a:chOff x="3895248" y="1193051"/>
              <a:chExt cx="2703550" cy="1996688"/>
            </a:xfrm>
          </p:grpSpPr>
          <p:grpSp>
            <p:nvGrpSpPr>
              <p:cNvPr id="76" name="Group 75">
                <a:extLst>
                  <a:ext uri="{FF2B5EF4-FFF2-40B4-BE49-F238E27FC236}">
                    <a16:creationId xmlns:a16="http://schemas.microsoft.com/office/drawing/2014/main" id="{43B7BB7F-406E-9411-3D4E-410B56140B17}"/>
                  </a:ext>
                </a:extLst>
              </p:cNvPr>
              <p:cNvGrpSpPr/>
              <p:nvPr/>
            </p:nvGrpSpPr>
            <p:grpSpPr>
              <a:xfrm>
                <a:off x="3895248" y="1193051"/>
                <a:ext cx="2703550" cy="1996688"/>
                <a:chOff x="530603" y="411749"/>
                <a:chExt cx="3768239" cy="2634351"/>
              </a:xfrm>
            </p:grpSpPr>
            <p:grpSp>
              <p:nvGrpSpPr>
                <p:cNvPr id="79" name="Group 78">
                  <a:extLst>
                    <a:ext uri="{FF2B5EF4-FFF2-40B4-BE49-F238E27FC236}">
                      <a16:creationId xmlns:a16="http://schemas.microsoft.com/office/drawing/2014/main" id="{B87F5F47-7675-8912-2E8F-2FC120BE7AA3}"/>
                    </a:ext>
                  </a:extLst>
                </p:cNvPr>
                <p:cNvGrpSpPr/>
                <p:nvPr/>
              </p:nvGrpSpPr>
              <p:grpSpPr>
                <a:xfrm>
                  <a:off x="530603" y="411749"/>
                  <a:ext cx="3768239" cy="2634351"/>
                  <a:chOff x="530603" y="411749"/>
                  <a:chExt cx="3768239" cy="2634351"/>
                </a:xfrm>
              </p:grpSpPr>
              <p:pic>
                <p:nvPicPr>
                  <p:cNvPr id="88" name="Picture 2">
                    <a:extLst>
                      <a:ext uri="{FF2B5EF4-FFF2-40B4-BE49-F238E27FC236}">
                        <a16:creationId xmlns:a16="http://schemas.microsoft.com/office/drawing/2014/main" id="{9765E7B7-47FA-E380-0F84-1EF9086FE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89" name="Rectangle 88">
                    <a:extLst>
                      <a:ext uri="{FF2B5EF4-FFF2-40B4-BE49-F238E27FC236}">
                        <a16:creationId xmlns:a16="http://schemas.microsoft.com/office/drawing/2014/main" id="{3C689994-2FB9-DA03-3787-B6E87BC80F21}"/>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Oval 89">
                    <a:extLst>
                      <a:ext uri="{FF2B5EF4-FFF2-40B4-BE49-F238E27FC236}">
                        <a16:creationId xmlns:a16="http://schemas.microsoft.com/office/drawing/2014/main" id="{F68E8BF8-9EA1-7C5A-FEC0-04B82FBAFDD7}"/>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Oval 90">
                    <a:extLst>
                      <a:ext uri="{FF2B5EF4-FFF2-40B4-BE49-F238E27FC236}">
                        <a16:creationId xmlns:a16="http://schemas.microsoft.com/office/drawing/2014/main" id="{AB58E991-80EE-6328-A2E7-C3E5CEC6A080}"/>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Oval 91">
                    <a:extLst>
                      <a:ext uri="{FF2B5EF4-FFF2-40B4-BE49-F238E27FC236}">
                        <a16:creationId xmlns:a16="http://schemas.microsoft.com/office/drawing/2014/main" id="{CD0268F5-60E4-0D05-A759-CA36133331B0}"/>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Oval 92">
                    <a:extLst>
                      <a:ext uri="{FF2B5EF4-FFF2-40B4-BE49-F238E27FC236}">
                        <a16:creationId xmlns:a16="http://schemas.microsoft.com/office/drawing/2014/main" id="{14D24CA0-5E1C-E138-17F3-0C5B1BECF49D}"/>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4" name="Oval 93">
                    <a:extLst>
                      <a:ext uri="{FF2B5EF4-FFF2-40B4-BE49-F238E27FC236}">
                        <a16:creationId xmlns:a16="http://schemas.microsoft.com/office/drawing/2014/main" id="{0CB41795-5E13-5536-6F10-36F80329CC58}"/>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5" name="Oval 94">
                    <a:extLst>
                      <a:ext uri="{FF2B5EF4-FFF2-40B4-BE49-F238E27FC236}">
                        <a16:creationId xmlns:a16="http://schemas.microsoft.com/office/drawing/2014/main" id="{3CA96150-D023-4527-B07A-C927507F03F2}"/>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6" name="Oval 95">
                    <a:extLst>
                      <a:ext uri="{FF2B5EF4-FFF2-40B4-BE49-F238E27FC236}">
                        <a16:creationId xmlns:a16="http://schemas.microsoft.com/office/drawing/2014/main" id="{929FBA83-8582-F151-EF8A-3CE0854DB38E}"/>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7" name="Oval 96">
                    <a:extLst>
                      <a:ext uri="{FF2B5EF4-FFF2-40B4-BE49-F238E27FC236}">
                        <a16:creationId xmlns:a16="http://schemas.microsoft.com/office/drawing/2014/main" id="{2A2C4A80-FDE9-E048-161B-7662B50CB9C4}"/>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Oval 97">
                    <a:extLst>
                      <a:ext uri="{FF2B5EF4-FFF2-40B4-BE49-F238E27FC236}">
                        <a16:creationId xmlns:a16="http://schemas.microsoft.com/office/drawing/2014/main" id="{4581883B-E779-844D-33E5-0FAEFBFD095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9" name="Oval 98">
                    <a:extLst>
                      <a:ext uri="{FF2B5EF4-FFF2-40B4-BE49-F238E27FC236}">
                        <a16:creationId xmlns:a16="http://schemas.microsoft.com/office/drawing/2014/main" id="{A8DF4EA3-FB73-C110-95F8-084D185F5AAA}"/>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0" name="Oval 99">
                    <a:extLst>
                      <a:ext uri="{FF2B5EF4-FFF2-40B4-BE49-F238E27FC236}">
                        <a16:creationId xmlns:a16="http://schemas.microsoft.com/office/drawing/2014/main" id="{644E63E6-C130-A02A-CADE-83DE1CC198EB}"/>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1" name="Oval 100">
                    <a:extLst>
                      <a:ext uri="{FF2B5EF4-FFF2-40B4-BE49-F238E27FC236}">
                        <a16:creationId xmlns:a16="http://schemas.microsoft.com/office/drawing/2014/main" id="{F0BA0ED8-5F89-0681-0A1E-3AD7B21EEC98}"/>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2" name="Oval 101">
                    <a:extLst>
                      <a:ext uri="{FF2B5EF4-FFF2-40B4-BE49-F238E27FC236}">
                        <a16:creationId xmlns:a16="http://schemas.microsoft.com/office/drawing/2014/main" id="{8BC18062-E1DC-B21F-F05F-0CBB8321BDA9}"/>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3" name="Oval 102">
                    <a:extLst>
                      <a:ext uri="{FF2B5EF4-FFF2-40B4-BE49-F238E27FC236}">
                        <a16:creationId xmlns:a16="http://schemas.microsoft.com/office/drawing/2014/main" id="{3D57B123-6E65-FE89-3AC5-D2C8CF6A481F}"/>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80" name="Rectangle 79">
                  <a:extLst>
                    <a:ext uri="{FF2B5EF4-FFF2-40B4-BE49-F238E27FC236}">
                      <a16:creationId xmlns:a16="http://schemas.microsoft.com/office/drawing/2014/main" id="{D2B7B096-45AB-03D7-B948-E7F57BAFB5E5}"/>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Rectangle 80">
                  <a:extLst>
                    <a:ext uri="{FF2B5EF4-FFF2-40B4-BE49-F238E27FC236}">
                      <a16:creationId xmlns:a16="http://schemas.microsoft.com/office/drawing/2014/main" id="{79E01014-4EB6-3299-DFCE-592796EA10E4}"/>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ctangle 81">
                  <a:extLst>
                    <a:ext uri="{FF2B5EF4-FFF2-40B4-BE49-F238E27FC236}">
                      <a16:creationId xmlns:a16="http://schemas.microsoft.com/office/drawing/2014/main" id="{042781E6-FAA8-5762-CBCC-02ADE8D60DA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ctangle 82">
                  <a:extLst>
                    <a:ext uri="{FF2B5EF4-FFF2-40B4-BE49-F238E27FC236}">
                      <a16:creationId xmlns:a16="http://schemas.microsoft.com/office/drawing/2014/main" id="{6D8F01C6-7D0B-7986-FA91-96B72DC12963}"/>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Rectangle 83">
                  <a:extLst>
                    <a:ext uri="{FF2B5EF4-FFF2-40B4-BE49-F238E27FC236}">
                      <a16:creationId xmlns:a16="http://schemas.microsoft.com/office/drawing/2014/main" id="{536022DE-F436-CFDE-2FA8-77F31A0E4B95}"/>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5" name="Rectangle 84">
                  <a:extLst>
                    <a:ext uri="{FF2B5EF4-FFF2-40B4-BE49-F238E27FC236}">
                      <a16:creationId xmlns:a16="http://schemas.microsoft.com/office/drawing/2014/main" id="{6E61D764-DC82-F946-841B-2D206E7D90E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Rectangle 85">
                  <a:extLst>
                    <a:ext uri="{FF2B5EF4-FFF2-40B4-BE49-F238E27FC236}">
                      <a16:creationId xmlns:a16="http://schemas.microsoft.com/office/drawing/2014/main" id="{3AF64F10-4D76-DF01-2B3F-9FC8BA84CD70}"/>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7" name="Rectangle 86">
                  <a:extLst>
                    <a:ext uri="{FF2B5EF4-FFF2-40B4-BE49-F238E27FC236}">
                      <a16:creationId xmlns:a16="http://schemas.microsoft.com/office/drawing/2014/main" id="{56B2171A-D79C-4F08-BD9C-C6B4BA39F79E}"/>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7" name="Oval 76">
                <a:extLst>
                  <a:ext uri="{FF2B5EF4-FFF2-40B4-BE49-F238E27FC236}">
                    <a16:creationId xmlns:a16="http://schemas.microsoft.com/office/drawing/2014/main" id="{82F08E2C-A02A-8EB0-20DF-5B4808291B12}"/>
                  </a:ext>
                </a:extLst>
              </p:cNvPr>
              <p:cNvSpPr/>
              <p:nvPr/>
            </p:nvSpPr>
            <p:spPr>
              <a:xfrm>
                <a:off x="4700864" y="175069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Oval 77">
                <a:extLst>
                  <a:ext uri="{FF2B5EF4-FFF2-40B4-BE49-F238E27FC236}">
                    <a16:creationId xmlns:a16="http://schemas.microsoft.com/office/drawing/2014/main" id="{41527D74-5E2E-C59B-2182-8328EC23C8BF}"/>
                  </a:ext>
                </a:extLst>
              </p:cNvPr>
              <p:cNvSpPr/>
              <p:nvPr/>
            </p:nvSpPr>
            <p:spPr>
              <a:xfrm>
                <a:off x="509932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4" name="Oval 73">
              <a:extLst>
                <a:ext uri="{FF2B5EF4-FFF2-40B4-BE49-F238E27FC236}">
                  <a16:creationId xmlns:a16="http://schemas.microsoft.com/office/drawing/2014/main" id="{8A6CB78F-6817-AD1A-6BB7-3BE916903FA2}"/>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Oval 74">
              <a:extLst>
                <a:ext uri="{FF2B5EF4-FFF2-40B4-BE49-F238E27FC236}">
                  <a16:creationId xmlns:a16="http://schemas.microsoft.com/office/drawing/2014/main" id="{89054B92-E9CB-DA90-2B06-E23D2EE49755}"/>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05" name="Group 104">
            <a:extLst>
              <a:ext uri="{FF2B5EF4-FFF2-40B4-BE49-F238E27FC236}">
                <a16:creationId xmlns:a16="http://schemas.microsoft.com/office/drawing/2014/main" id="{81C00C9E-43BB-7271-9125-BA0D2E19EE89}"/>
              </a:ext>
            </a:extLst>
          </p:cNvPr>
          <p:cNvGrpSpPr/>
          <p:nvPr/>
        </p:nvGrpSpPr>
        <p:grpSpPr>
          <a:xfrm>
            <a:off x="4631674" y="3982494"/>
            <a:ext cx="2703550" cy="1996688"/>
            <a:chOff x="4226641" y="1206630"/>
            <a:chExt cx="2703550" cy="1996688"/>
          </a:xfrm>
        </p:grpSpPr>
        <p:grpSp>
          <p:nvGrpSpPr>
            <p:cNvPr id="106" name="Group 105">
              <a:extLst>
                <a:ext uri="{FF2B5EF4-FFF2-40B4-BE49-F238E27FC236}">
                  <a16:creationId xmlns:a16="http://schemas.microsoft.com/office/drawing/2014/main" id="{2C3826D4-B53A-5973-C0DF-EAD274589701}"/>
                </a:ext>
              </a:extLst>
            </p:cNvPr>
            <p:cNvGrpSpPr/>
            <p:nvPr/>
          </p:nvGrpSpPr>
          <p:grpSpPr>
            <a:xfrm>
              <a:off x="4226641" y="1206630"/>
              <a:ext cx="2703550" cy="1996688"/>
              <a:chOff x="3895248" y="1193051"/>
              <a:chExt cx="2703550" cy="1996688"/>
            </a:xfrm>
          </p:grpSpPr>
          <p:grpSp>
            <p:nvGrpSpPr>
              <p:cNvPr id="109" name="Group 108">
                <a:extLst>
                  <a:ext uri="{FF2B5EF4-FFF2-40B4-BE49-F238E27FC236}">
                    <a16:creationId xmlns:a16="http://schemas.microsoft.com/office/drawing/2014/main" id="{F95FC105-8D5C-BF07-B47A-064996CD78BB}"/>
                  </a:ext>
                </a:extLst>
              </p:cNvPr>
              <p:cNvGrpSpPr/>
              <p:nvPr/>
            </p:nvGrpSpPr>
            <p:grpSpPr>
              <a:xfrm>
                <a:off x="3895248" y="1193051"/>
                <a:ext cx="2703550" cy="1996688"/>
                <a:chOff x="530603" y="411749"/>
                <a:chExt cx="3768239" cy="2634351"/>
              </a:xfrm>
            </p:grpSpPr>
            <p:grpSp>
              <p:nvGrpSpPr>
                <p:cNvPr id="112" name="Group 111">
                  <a:extLst>
                    <a:ext uri="{FF2B5EF4-FFF2-40B4-BE49-F238E27FC236}">
                      <a16:creationId xmlns:a16="http://schemas.microsoft.com/office/drawing/2014/main" id="{BDD79352-B057-ED4E-2C54-2D18BCF24B46}"/>
                    </a:ext>
                  </a:extLst>
                </p:cNvPr>
                <p:cNvGrpSpPr/>
                <p:nvPr/>
              </p:nvGrpSpPr>
              <p:grpSpPr>
                <a:xfrm>
                  <a:off x="530603" y="411749"/>
                  <a:ext cx="3768239" cy="2634351"/>
                  <a:chOff x="530603" y="411749"/>
                  <a:chExt cx="3768239" cy="2634351"/>
                </a:xfrm>
              </p:grpSpPr>
              <p:pic>
                <p:nvPicPr>
                  <p:cNvPr id="121" name="Picture 2">
                    <a:extLst>
                      <a:ext uri="{FF2B5EF4-FFF2-40B4-BE49-F238E27FC236}">
                        <a16:creationId xmlns:a16="http://schemas.microsoft.com/office/drawing/2014/main" id="{FABD4283-C98F-8521-A25F-6EC96F260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22" name="Rectangle 121">
                    <a:extLst>
                      <a:ext uri="{FF2B5EF4-FFF2-40B4-BE49-F238E27FC236}">
                        <a16:creationId xmlns:a16="http://schemas.microsoft.com/office/drawing/2014/main" id="{F1B47997-CF9C-CEA8-1CFD-4771D57467EE}"/>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3" name="Oval 122">
                    <a:extLst>
                      <a:ext uri="{FF2B5EF4-FFF2-40B4-BE49-F238E27FC236}">
                        <a16:creationId xmlns:a16="http://schemas.microsoft.com/office/drawing/2014/main" id="{63FD1FA8-4548-9BD3-BAD4-CC5877F67AD8}"/>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4" name="Oval 123">
                    <a:extLst>
                      <a:ext uri="{FF2B5EF4-FFF2-40B4-BE49-F238E27FC236}">
                        <a16:creationId xmlns:a16="http://schemas.microsoft.com/office/drawing/2014/main" id="{6BAE2A8D-50A7-73D8-7F84-F90D99CBDC6E}"/>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5" name="Oval 124">
                    <a:extLst>
                      <a:ext uri="{FF2B5EF4-FFF2-40B4-BE49-F238E27FC236}">
                        <a16:creationId xmlns:a16="http://schemas.microsoft.com/office/drawing/2014/main" id="{B06F0004-A40F-D751-2652-DF63738EF97C}"/>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6" name="Oval 125">
                    <a:extLst>
                      <a:ext uri="{FF2B5EF4-FFF2-40B4-BE49-F238E27FC236}">
                        <a16:creationId xmlns:a16="http://schemas.microsoft.com/office/drawing/2014/main" id="{A911A30A-78B4-E05E-F5A6-10495E909AB3}"/>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7" name="Oval 126">
                    <a:extLst>
                      <a:ext uri="{FF2B5EF4-FFF2-40B4-BE49-F238E27FC236}">
                        <a16:creationId xmlns:a16="http://schemas.microsoft.com/office/drawing/2014/main" id="{DFC07253-441D-A3D2-98BA-441CE70F8A22}"/>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8" name="Oval 127">
                    <a:extLst>
                      <a:ext uri="{FF2B5EF4-FFF2-40B4-BE49-F238E27FC236}">
                        <a16:creationId xmlns:a16="http://schemas.microsoft.com/office/drawing/2014/main" id="{690703E9-345E-C289-1CA7-97732F493764}"/>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9" name="Oval 128">
                    <a:extLst>
                      <a:ext uri="{FF2B5EF4-FFF2-40B4-BE49-F238E27FC236}">
                        <a16:creationId xmlns:a16="http://schemas.microsoft.com/office/drawing/2014/main" id="{B206C593-ED23-B5FD-1D72-EC86E1EEED08}"/>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0" name="Oval 129">
                    <a:extLst>
                      <a:ext uri="{FF2B5EF4-FFF2-40B4-BE49-F238E27FC236}">
                        <a16:creationId xmlns:a16="http://schemas.microsoft.com/office/drawing/2014/main" id="{6D00F51E-3E27-22CB-A739-30FC2067658A}"/>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1" name="Oval 130">
                    <a:extLst>
                      <a:ext uri="{FF2B5EF4-FFF2-40B4-BE49-F238E27FC236}">
                        <a16:creationId xmlns:a16="http://schemas.microsoft.com/office/drawing/2014/main" id="{C399D648-31AD-BF60-1DD3-D453F6EFC56C}"/>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2" name="Oval 131">
                    <a:extLst>
                      <a:ext uri="{FF2B5EF4-FFF2-40B4-BE49-F238E27FC236}">
                        <a16:creationId xmlns:a16="http://schemas.microsoft.com/office/drawing/2014/main" id="{D68D411F-4276-D1C6-68AB-0BE7BC7D8741}"/>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3" name="Oval 132">
                    <a:extLst>
                      <a:ext uri="{FF2B5EF4-FFF2-40B4-BE49-F238E27FC236}">
                        <a16:creationId xmlns:a16="http://schemas.microsoft.com/office/drawing/2014/main" id="{C2BDAC32-3728-C408-D282-E068A09A2C49}"/>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4" name="Oval 133">
                    <a:extLst>
                      <a:ext uri="{FF2B5EF4-FFF2-40B4-BE49-F238E27FC236}">
                        <a16:creationId xmlns:a16="http://schemas.microsoft.com/office/drawing/2014/main" id="{9BF83907-544D-F15F-EF4E-C49D833527D3}"/>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Oval 134">
                    <a:extLst>
                      <a:ext uri="{FF2B5EF4-FFF2-40B4-BE49-F238E27FC236}">
                        <a16:creationId xmlns:a16="http://schemas.microsoft.com/office/drawing/2014/main" id="{4827CD3B-4CA5-6AA6-FFE8-71E8FDFE307C}"/>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6" name="Oval 135">
                    <a:extLst>
                      <a:ext uri="{FF2B5EF4-FFF2-40B4-BE49-F238E27FC236}">
                        <a16:creationId xmlns:a16="http://schemas.microsoft.com/office/drawing/2014/main" id="{4E838B5C-306C-B458-07E5-3457B120F423}"/>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3" name="Rectangle 112">
                  <a:extLst>
                    <a:ext uri="{FF2B5EF4-FFF2-40B4-BE49-F238E27FC236}">
                      <a16:creationId xmlns:a16="http://schemas.microsoft.com/office/drawing/2014/main" id="{6F564DE2-3DC6-80F5-AB6B-001034A52ECA}"/>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4" name="Rectangle 113">
                  <a:extLst>
                    <a:ext uri="{FF2B5EF4-FFF2-40B4-BE49-F238E27FC236}">
                      <a16:creationId xmlns:a16="http://schemas.microsoft.com/office/drawing/2014/main" id="{743D3476-64C7-106B-47B1-A2AB45C5B0EC}"/>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5" name="Rectangle 114">
                  <a:extLst>
                    <a:ext uri="{FF2B5EF4-FFF2-40B4-BE49-F238E27FC236}">
                      <a16:creationId xmlns:a16="http://schemas.microsoft.com/office/drawing/2014/main" id="{30C9A7D3-0FAE-0DBC-E06C-32A8D82993CB}"/>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6" name="Rectangle 115">
                  <a:extLst>
                    <a:ext uri="{FF2B5EF4-FFF2-40B4-BE49-F238E27FC236}">
                      <a16:creationId xmlns:a16="http://schemas.microsoft.com/office/drawing/2014/main" id="{2F5F60EE-337A-9DE6-42AE-DAC8F368DC01}"/>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7" name="Rectangle 116">
                  <a:extLst>
                    <a:ext uri="{FF2B5EF4-FFF2-40B4-BE49-F238E27FC236}">
                      <a16:creationId xmlns:a16="http://schemas.microsoft.com/office/drawing/2014/main" id="{39514EF1-C453-96B1-13C0-9B2EB9150351}"/>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8" name="Rectangle 117">
                  <a:extLst>
                    <a:ext uri="{FF2B5EF4-FFF2-40B4-BE49-F238E27FC236}">
                      <a16:creationId xmlns:a16="http://schemas.microsoft.com/office/drawing/2014/main" id="{2954DCE4-00FF-897C-F8C1-EC8ECC1571CC}"/>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9" name="Rectangle 118">
                  <a:extLst>
                    <a:ext uri="{FF2B5EF4-FFF2-40B4-BE49-F238E27FC236}">
                      <a16:creationId xmlns:a16="http://schemas.microsoft.com/office/drawing/2014/main" id="{4ED1848B-0FD7-8168-0B84-31B4D609BF08}"/>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Rectangle 119">
                  <a:extLst>
                    <a:ext uri="{FF2B5EF4-FFF2-40B4-BE49-F238E27FC236}">
                      <a16:creationId xmlns:a16="http://schemas.microsoft.com/office/drawing/2014/main" id="{D301281C-3392-9A7E-F619-E65FB529FA43}"/>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0" name="Oval 109">
                <a:extLst>
                  <a:ext uri="{FF2B5EF4-FFF2-40B4-BE49-F238E27FC236}">
                    <a16:creationId xmlns:a16="http://schemas.microsoft.com/office/drawing/2014/main" id="{FD953AE4-5EFA-D235-79B3-54FFDD69C074}"/>
                  </a:ext>
                </a:extLst>
              </p:cNvPr>
              <p:cNvSpPr/>
              <p:nvPr/>
            </p:nvSpPr>
            <p:spPr>
              <a:xfrm>
                <a:off x="4909522" y="1738421"/>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 name="Oval 110">
                <a:extLst>
                  <a:ext uri="{FF2B5EF4-FFF2-40B4-BE49-F238E27FC236}">
                    <a16:creationId xmlns:a16="http://schemas.microsoft.com/office/drawing/2014/main" id="{319D18B4-EDB1-F221-A530-CF1A7E73C5CC}"/>
                  </a:ext>
                </a:extLst>
              </p:cNvPr>
              <p:cNvSpPr/>
              <p:nvPr/>
            </p:nvSpPr>
            <p:spPr>
              <a:xfrm>
                <a:off x="528343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7" name="Oval 106">
              <a:extLst>
                <a:ext uri="{FF2B5EF4-FFF2-40B4-BE49-F238E27FC236}">
                  <a16:creationId xmlns:a16="http://schemas.microsoft.com/office/drawing/2014/main" id="{D4F68034-1ACC-61A0-3FC1-18020EB016B8}"/>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8" name="Oval 107">
              <a:extLst>
                <a:ext uri="{FF2B5EF4-FFF2-40B4-BE49-F238E27FC236}">
                  <a16:creationId xmlns:a16="http://schemas.microsoft.com/office/drawing/2014/main" id="{2867859C-CACB-32D3-5257-9B7075F6974B}"/>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aphicFrame>
        <p:nvGraphicFramePr>
          <p:cNvPr id="3" name="Object 2">
            <a:extLst>
              <a:ext uri="{FF2B5EF4-FFF2-40B4-BE49-F238E27FC236}">
                <a16:creationId xmlns:a16="http://schemas.microsoft.com/office/drawing/2014/main" id="{730EF706-C9EF-196A-C6B8-BACA117EDEEC}"/>
              </a:ext>
            </a:extLst>
          </p:cNvPr>
          <p:cNvGraphicFramePr>
            <a:graphicFrameLocks noChangeAspect="1"/>
          </p:cNvGraphicFramePr>
          <p:nvPr>
            <p:extLst>
              <p:ext uri="{D42A27DB-BD31-4B8C-83A1-F6EECF244321}">
                <p14:modId xmlns:p14="http://schemas.microsoft.com/office/powerpoint/2010/main" val="2570615188"/>
              </p:ext>
            </p:extLst>
          </p:nvPr>
        </p:nvGraphicFramePr>
        <p:xfrm>
          <a:off x="151828" y="816046"/>
          <a:ext cx="3900164" cy="2985256"/>
        </p:xfrm>
        <a:graphic>
          <a:graphicData uri="http://schemas.openxmlformats.org/presentationml/2006/ole">
            <mc:AlternateContent xmlns:mc="http://schemas.openxmlformats.org/markup-compatibility/2006">
              <mc:Choice xmlns:v="urn:schemas-microsoft-com:vml" Requires="v">
                <p:oleObj name="Graph" r:id="rId3" imgW="9802440" imgH="7502760" progId="Origin95.Graph">
                  <p:embed/>
                </p:oleObj>
              </mc:Choice>
              <mc:Fallback>
                <p:oleObj name="Graph" r:id="rId3" imgW="9802440" imgH="7502760" progId="Origin95.Graph">
                  <p:embed/>
                  <p:pic>
                    <p:nvPicPr>
                      <p:cNvPr id="0" name=""/>
                      <p:cNvPicPr/>
                      <p:nvPr/>
                    </p:nvPicPr>
                    <p:blipFill>
                      <a:blip r:embed="rId4"/>
                      <a:stretch>
                        <a:fillRect/>
                      </a:stretch>
                    </p:blipFill>
                    <p:spPr>
                      <a:xfrm>
                        <a:off x="151828" y="816046"/>
                        <a:ext cx="3900164" cy="298525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F33D68-604E-EF2A-4AB0-AC53C363A34D}"/>
              </a:ext>
            </a:extLst>
          </p:cNvPr>
          <p:cNvGraphicFramePr>
            <a:graphicFrameLocks noChangeAspect="1"/>
          </p:cNvGraphicFramePr>
          <p:nvPr>
            <p:extLst>
              <p:ext uri="{D42A27DB-BD31-4B8C-83A1-F6EECF244321}">
                <p14:modId xmlns:p14="http://schemas.microsoft.com/office/powerpoint/2010/main" val="1107221252"/>
              </p:ext>
            </p:extLst>
          </p:nvPr>
        </p:nvGraphicFramePr>
        <p:xfrm>
          <a:off x="167776" y="3520789"/>
          <a:ext cx="3890103" cy="2977556"/>
        </p:xfrm>
        <a:graphic>
          <a:graphicData uri="http://schemas.openxmlformats.org/presentationml/2006/ole">
            <mc:AlternateContent xmlns:mc="http://schemas.openxmlformats.org/markup-compatibility/2006">
              <mc:Choice xmlns:v="urn:schemas-microsoft-com:vml" Requires="v">
                <p:oleObj name="Graph" r:id="rId5" imgW="9802440" imgH="7502760" progId="Origin95.Graph">
                  <p:embed/>
                </p:oleObj>
              </mc:Choice>
              <mc:Fallback>
                <p:oleObj name="Graph" r:id="rId5" imgW="9802440" imgH="7502760" progId="Origin95.Graph">
                  <p:embed/>
                  <p:pic>
                    <p:nvPicPr>
                      <p:cNvPr id="0" name=""/>
                      <p:cNvPicPr/>
                      <p:nvPr/>
                    </p:nvPicPr>
                    <p:blipFill>
                      <a:blip r:embed="rId6"/>
                      <a:stretch>
                        <a:fillRect/>
                      </a:stretch>
                    </p:blipFill>
                    <p:spPr>
                      <a:xfrm>
                        <a:off x="167776" y="3520789"/>
                        <a:ext cx="3890103" cy="2977556"/>
                      </a:xfrm>
                      <a:prstGeom prst="rect">
                        <a:avLst/>
                      </a:prstGeom>
                    </p:spPr>
                  </p:pic>
                </p:oleObj>
              </mc:Fallback>
            </mc:AlternateContent>
          </a:graphicData>
        </a:graphic>
      </p:graphicFrame>
      <p:graphicFrame>
        <p:nvGraphicFramePr>
          <p:cNvPr id="137" name="Object 136">
            <a:extLst>
              <a:ext uri="{FF2B5EF4-FFF2-40B4-BE49-F238E27FC236}">
                <a16:creationId xmlns:a16="http://schemas.microsoft.com/office/drawing/2014/main" id="{0416EA86-11A0-FAED-77E7-B7123E23E171}"/>
              </a:ext>
            </a:extLst>
          </p:cNvPr>
          <p:cNvGraphicFramePr>
            <a:graphicFrameLocks noChangeAspect="1"/>
          </p:cNvGraphicFramePr>
          <p:nvPr>
            <p:extLst>
              <p:ext uri="{D42A27DB-BD31-4B8C-83A1-F6EECF244321}">
                <p14:modId xmlns:p14="http://schemas.microsoft.com/office/powerpoint/2010/main" val="3509165520"/>
              </p:ext>
            </p:extLst>
          </p:nvPr>
        </p:nvGraphicFramePr>
        <p:xfrm>
          <a:off x="7309042" y="810752"/>
          <a:ext cx="3920124" cy="3000534"/>
        </p:xfrm>
        <a:graphic>
          <a:graphicData uri="http://schemas.openxmlformats.org/presentationml/2006/ole">
            <mc:AlternateContent xmlns:mc="http://schemas.openxmlformats.org/markup-compatibility/2006">
              <mc:Choice xmlns:v="urn:schemas-microsoft-com:vml" Requires="v">
                <p:oleObj name="Graph" r:id="rId7" imgW="9802440" imgH="7502760" progId="Origin95.Graph">
                  <p:embed/>
                </p:oleObj>
              </mc:Choice>
              <mc:Fallback>
                <p:oleObj name="Graph" r:id="rId7" imgW="9802440" imgH="7502760" progId="Origin95.Graph">
                  <p:embed/>
                  <p:pic>
                    <p:nvPicPr>
                      <p:cNvPr id="0" name=""/>
                      <p:cNvPicPr/>
                      <p:nvPr/>
                    </p:nvPicPr>
                    <p:blipFill>
                      <a:blip r:embed="rId8"/>
                      <a:stretch>
                        <a:fillRect/>
                      </a:stretch>
                    </p:blipFill>
                    <p:spPr>
                      <a:xfrm>
                        <a:off x="7309042" y="810752"/>
                        <a:ext cx="3920124" cy="3000534"/>
                      </a:xfrm>
                      <a:prstGeom prst="rect">
                        <a:avLst/>
                      </a:prstGeom>
                    </p:spPr>
                  </p:pic>
                </p:oleObj>
              </mc:Fallback>
            </mc:AlternateContent>
          </a:graphicData>
        </a:graphic>
      </p:graphicFrame>
      <p:graphicFrame>
        <p:nvGraphicFramePr>
          <p:cNvPr id="138" name="Object 137">
            <a:extLst>
              <a:ext uri="{FF2B5EF4-FFF2-40B4-BE49-F238E27FC236}">
                <a16:creationId xmlns:a16="http://schemas.microsoft.com/office/drawing/2014/main" id="{0E7349A0-CB13-D5A5-B9AF-0F3D79458429}"/>
              </a:ext>
            </a:extLst>
          </p:cNvPr>
          <p:cNvGraphicFramePr>
            <a:graphicFrameLocks noChangeAspect="1"/>
          </p:cNvGraphicFramePr>
          <p:nvPr>
            <p:extLst>
              <p:ext uri="{D42A27DB-BD31-4B8C-83A1-F6EECF244321}">
                <p14:modId xmlns:p14="http://schemas.microsoft.com/office/powerpoint/2010/main" val="3347199050"/>
              </p:ext>
            </p:extLst>
          </p:nvPr>
        </p:nvGraphicFramePr>
        <p:xfrm>
          <a:off x="7317884" y="3492559"/>
          <a:ext cx="3900164" cy="2985256"/>
        </p:xfrm>
        <a:graphic>
          <a:graphicData uri="http://schemas.openxmlformats.org/presentationml/2006/ole">
            <mc:AlternateContent xmlns:mc="http://schemas.openxmlformats.org/markup-compatibility/2006">
              <mc:Choice xmlns:v="urn:schemas-microsoft-com:vml" Requires="v">
                <p:oleObj name="Graph" r:id="rId9" imgW="9802440" imgH="7502760" progId="Origin95.Graph">
                  <p:embed/>
                </p:oleObj>
              </mc:Choice>
              <mc:Fallback>
                <p:oleObj name="Graph" r:id="rId9" imgW="9802440" imgH="7502760" progId="Origin95.Graph">
                  <p:embed/>
                  <p:pic>
                    <p:nvPicPr>
                      <p:cNvPr id="0" name=""/>
                      <p:cNvPicPr/>
                      <p:nvPr/>
                    </p:nvPicPr>
                    <p:blipFill>
                      <a:blip r:embed="rId10"/>
                      <a:stretch>
                        <a:fillRect/>
                      </a:stretch>
                    </p:blipFill>
                    <p:spPr>
                      <a:xfrm>
                        <a:off x="7317884" y="3492559"/>
                        <a:ext cx="3900164" cy="2985256"/>
                      </a:xfrm>
                      <a:prstGeom prst="rect">
                        <a:avLst/>
                      </a:prstGeom>
                    </p:spPr>
                  </p:pic>
                </p:oleObj>
              </mc:Fallback>
            </mc:AlternateContent>
          </a:graphicData>
        </a:graphic>
      </p:graphicFrame>
    </p:spTree>
    <p:extLst>
      <p:ext uri="{BB962C8B-B14F-4D97-AF65-F5344CB8AC3E}">
        <p14:creationId xmlns:p14="http://schemas.microsoft.com/office/powerpoint/2010/main" val="21350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A9FE-DB6E-E11F-532D-5223B5ADEC92}"/>
              </a:ext>
            </a:extLst>
          </p:cNvPr>
          <p:cNvSpPr>
            <a:spLocks noGrp="1"/>
          </p:cNvSpPr>
          <p:nvPr>
            <p:ph type="title"/>
          </p:nvPr>
        </p:nvSpPr>
        <p:spPr>
          <a:xfrm>
            <a:off x="1371600" y="169164"/>
            <a:ext cx="10241280" cy="617220"/>
          </a:xfrm>
        </p:spPr>
        <p:txBody>
          <a:bodyPr/>
          <a:lstStyle/>
          <a:p>
            <a:pPr algn="ctr"/>
            <a:r>
              <a:rPr lang="da-DK" dirty="0" err="1"/>
              <a:t>Results</a:t>
            </a:r>
            <a:r>
              <a:rPr lang="da-DK" dirty="0"/>
              <a:t> (</a:t>
            </a:r>
            <a:r>
              <a:rPr lang="da-DK" dirty="0" err="1"/>
              <a:t>BOttom</a:t>
            </a:r>
            <a:r>
              <a:rPr lang="da-DK" dirty="0"/>
              <a:t>)</a:t>
            </a:r>
          </a:p>
        </p:txBody>
      </p:sp>
      <p:grpSp>
        <p:nvGrpSpPr>
          <p:cNvPr id="5" name="Group 4">
            <a:extLst>
              <a:ext uri="{FF2B5EF4-FFF2-40B4-BE49-F238E27FC236}">
                <a16:creationId xmlns:a16="http://schemas.microsoft.com/office/drawing/2014/main" id="{E1C5504C-10FF-9C10-E6A9-8C6BF5453B1C}"/>
              </a:ext>
            </a:extLst>
          </p:cNvPr>
          <p:cNvGrpSpPr/>
          <p:nvPr/>
        </p:nvGrpSpPr>
        <p:grpSpPr>
          <a:xfrm>
            <a:off x="3926038" y="1310329"/>
            <a:ext cx="2703550" cy="1996688"/>
            <a:chOff x="4226641" y="1206630"/>
            <a:chExt cx="2703550" cy="1996688"/>
          </a:xfrm>
        </p:grpSpPr>
        <p:grpSp>
          <p:nvGrpSpPr>
            <p:cNvPr id="137" name="Group 136">
              <a:extLst>
                <a:ext uri="{FF2B5EF4-FFF2-40B4-BE49-F238E27FC236}">
                  <a16:creationId xmlns:a16="http://schemas.microsoft.com/office/drawing/2014/main" id="{0BCC13A7-AFC8-3C99-937B-30490DDEFC92}"/>
                </a:ext>
              </a:extLst>
            </p:cNvPr>
            <p:cNvGrpSpPr/>
            <p:nvPr/>
          </p:nvGrpSpPr>
          <p:grpSpPr>
            <a:xfrm>
              <a:off x="4226641" y="1206630"/>
              <a:ext cx="2703550" cy="1996688"/>
              <a:chOff x="3895248" y="1193051"/>
              <a:chExt cx="2703550" cy="1996688"/>
            </a:xfrm>
          </p:grpSpPr>
          <p:grpSp>
            <p:nvGrpSpPr>
              <p:cNvPr id="140" name="Group 139">
                <a:extLst>
                  <a:ext uri="{FF2B5EF4-FFF2-40B4-BE49-F238E27FC236}">
                    <a16:creationId xmlns:a16="http://schemas.microsoft.com/office/drawing/2014/main" id="{66131D8D-B9B4-4916-B802-32E1F14893B0}"/>
                  </a:ext>
                </a:extLst>
              </p:cNvPr>
              <p:cNvGrpSpPr/>
              <p:nvPr/>
            </p:nvGrpSpPr>
            <p:grpSpPr>
              <a:xfrm>
                <a:off x="3895248" y="1193051"/>
                <a:ext cx="2703550" cy="1996688"/>
                <a:chOff x="530603" y="411749"/>
                <a:chExt cx="3768239" cy="2634351"/>
              </a:xfrm>
            </p:grpSpPr>
            <p:grpSp>
              <p:nvGrpSpPr>
                <p:cNvPr id="143" name="Group 142">
                  <a:extLst>
                    <a:ext uri="{FF2B5EF4-FFF2-40B4-BE49-F238E27FC236}">
                      <a16:creationId xmlns:a16="http://schemas.microsoft.com/office/drawing/2014/main" id="{AC33C56E-9207-EAD6-E0A2-07BEF7170C71}"/>
                    </a:ext>
                  </a:extLst>
                </p:cNvPr>
                <p:cNvGrpSpPr/>
                <p:nvPr/>
              </p:nvGrpSpPr>
              <p:grpSpPr>
                <a:xfrm>
                  <a:off x="530603" y="411749"/>
                  <a:ext cx="3768239" cy="2634351"/>
                  <a:chOff x="530603" y="411749"/>
                  <a:chExt cx="3768239" cy="2634351"/>
                </a:xfrm>
              </p:grpSpPr>
              <p:pic>
                <p:nvPicPr>
                  <p:cNvPr id="152" name="Picture 2">
                    <a:extLst>
                      <a:ext uri="{FF2B5EF4-FFF2-40B4-BE49-F238E27FC236}">
                        <a16:creationId xmlns:a16="http://schemas.microsoft.com/office/drawing/2014/main" id="{3C41A61E-5537-9953-A406-D58B4079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53" name="Rectangle 152">
                    <a:extLst>
                      <a:ext uri="{FF2B5EF4-FFF2-40B4-BE49-F238E27FC236}">
                        <a16:creationId xmlns:a16="http://schemas.microsoft.com/office/drawing/2014/main" id="{098CB117-B53E-B0DF-1CAE-8691B58E3A47}"/>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4" name="Oval 153">
                    <a:extLst>
                      <a:ext uri="{FF2B5EF4-FFF2-40B4-BE49-F238E27FC236}">
                        <a16:creationId xmlns:a16="http://schemas.microsoft.com/office/drawing/2014/main" id="{4320FEBC-257C-3C78-72AB-13DA18DC0F50}"/>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5" name="Oval 154">
                    <a:extLst>
                      <a:ext uri="{FF2B5EF4-FFF2-40B4-BE49-F238E27FC236}">
                        <a16:creationId xmlns:a16="http://schemas.microsoft.com/office/drawing/2014/main" id="{F8E35F17-FF04-D2EA-0B63-878E27CA42C5}"/>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6" name="Oval 155">
                    <a:extLst>
                      <a:ext uri="{FF2B5EF4-FFF2-40B4-BE49-F238E27FC236}">
                        <a16:creationId xmlns:a16="http://schemas.microsoft.com/office/drawing/2014/main" id="{22A82A89-DA64-F95D-0A7A-0A0A15EA7FCE}"/>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7" name="Oval 156">
                    <a:extLst>
                      <a:ext uri="{FF2B5EF4-FFF2-40B4-BE49-F238E27FC236}">
                        <a16:creationId xmlns:a16="http://schemas.microsoft.com/office/drawing/2014/main" id="{11F5DC25-F80D-E086-280F-C27831181026}"/>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8" name="Oval 157">
                    <a:extLst>
                      <a:ext uri="{FF2B5EF4-FFF2-40B4-BE49-F238E27FC236}">
                        <a16:creationId xmlns:a16="http://schemas.microsoft.com/office/drawing/2014/main" id="{EE1A3D51-CFE1-3592-8F21-DAABACCDE4D1}"/>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Oval 158">
                    <a:extLst>
                      <a:ext uri="{FF2B5EF4-FFF2-40B4-BE49-F238E27FC236}">
                        <a16:creationId xmlns:a16="http://schemas.microsoft.com/office/drawing/2014/main" id="{AFF30479-4005-14B7-4D29-0F84298288F4}"/>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Oval 159">
                    <a:extLst>
                      <a:ext uri="{FF2B5EF4-FFF2-40B4-BE49-F238E27FC236}">
                        <a16:creationId xmlns:a16="http://schemas.microsoft.com/office/drawing/2014/main" id="{8DF1B295-40E1-52C8-EA05-029A2E368E32}"/>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1" name="Oval 160">
                    <a:extLst>
                      <a:ext uri="{FF2B5EF4-FFF2-40B4-BE49-F238E27FC236}">
                        <a16:creationId xmlns:a16="http://schemas.microsoft.com/office/drawing/2014/main" id="{E39076F6-8041-D592-B244-6ABC9727C0B4}"/>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2" name="Oval 161">
                    <a:extLst>
                      <a:ext uri="{FF2B5EF4-FFF2-40B4-BE49-F238E27FC236}">
                        <a16:creationId xmlns:a16="http://schemas.microsoft.com/office/drawing/2014/main" id="{0D763ECE-10A7-AC85-15E6-9520A1EC2368}"/>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3" name="Oval 162">
                    <a:extLst>
                      <a:ext uri="{FF2B5EF4-FFF2-40B4-BE49-F238E27FC236}">
                        <a16:creationId xmlns:a16="http://schemas.microsoft.com/office/drawing/2014/main" id="{30A55DDC-EA9A-37FA-8FE7-3C75A20A3667}"/>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4" name="Oval 163">
                    <a:extLst>
                      <a:ext uri="{FF2B5EF4-FFF2-40B4-BE49-F238E27FC236}">
                        <a16:creationId xmlns:a16="http://schemas.microsoft.com/office/drawing/2014/main" id="{A1A1B2A9-0FFC-4E7F-1D4B-70B96D576A8A}"/>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5" name="Oval 164">
                    <a:extLst>
                      <a:ext uri="{FF2B5EF4-FFF2-40B4-BE49-F238E27FC236}">
                        <a16:creationId xmlns:a16="http://schemas.microsoft.com/office/drawing/2014/main" id="{F7E91BE8-B93B-7779-2E49-C9BF777B0B15}"/>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6" name="Oval 165">
                    <a:extLst>
                      <a:ext uri="{FF2B5EF4-FFF2-40B4-BE49-F238E27FC236}">
                        <a16:creationId xmlns:a16="http://schemas.microsoft.com/office/drawing/2014/main" id="{67721B61-83AB-7379-FE68-3C722563AF84}"/>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7" name="Oval 166">
                    <a:extLst>
                      <a:ext uri="{FF2B5EF4-FFF2-40B4-BE49-F238E27FC236}">
                        <a16:creationId xmlns:a16="http://schemas.microsoft.com/office/drawing/2014/main" id="{B1AF2F7B-7DAD-847D-13F7-069C4C0936F2}"/>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4" name="Rectangle 143">
                  <a:extLst>
                    <a:ext uri="{FF2B5EF4-FFF2-40B4-BE49-F238E27FC236}">
                      <a16:creationId xmlns:a16="http://schemas.microsoft.com/office/drawing/2014/main" id="{38D0A846-899E-5A6A-1354-920DA3ABF594}"/>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5" name="Rectangle 144">
                  <a:extLst>
                    <a:ext uri="{FF2B5EF4-FFF2-40B4-BE49-F238E27FC236}">
                      <a16:creationId xmlns:a16="http://schemas.microsoft.com/office/drawing/2014/main" id="{15AA7726-C913-6892-CBBA-206D599F6A6E}"/>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6" name="Rectangle 145">
                  <a:extLst>
                    <a:ext uri="{FF2B5EF4-FFF2-40B4-BE49-F238E27FC236}">
                      <a16:creationId xmlns:a16="http://schemas.microsoft.com/office/drawing/2014/main" id="{0A4D3EAD-04DA-8F24-4068-71D2D76E0C8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7" name="Rectangle 146">
                  <a:extLst>
                    <a:ext uri="{FF2B5EF4-FFF2-40B4-BE49-F238E27FC236}">
                      <a16:creationId xmlns:a16="http://schemas.microsoft.com/office/drawing/2014/main" id="{395C1AE7-BA4F-C497-4E45-8E01B74ECEF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8" name="Rectangle 147">
                  <a:extLst>
                    <a:ext uri="{FF2B5EF4-FFF2-40B4-BE49-F238E27FC236}">
                      <a16:creationId xmlns:a16="http://schemas.microsoft.com/office/drawing/2014/main" id="{C990A895-2622-CD22-0277-83ED79DB1192}"/>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9" name="Rectangle 148">
                  <a:extLst>
                    <a:ext uri="{FF2B5EF4-FFF2-40B4-BE49-F238E27FC236}">
                      <a16:creationId xmlns:a16="http://schemas.microsoft.com/office/drawing/2014/main" id="{63A79835-BC15-2148-7A37-F9F871E9F9F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0" name="Rectangle 149">
                  <a:extLst>
                    <a:ext uri="{FF2B5EF4-FFF2-40B4-BE49-F238E27FC236}">
                      <a16:creationId xmlns:a16="http://schemas.microsoft.com/office/drawing/2014/main" id="{5A960203-AEDA-82AB-52C4-6B1221340030}"/>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1" name="Rectangle 150">
                  <a:extLst>
                    <a:ext uri="{FF2B5EF4-FFF2-40B4-BE49-F238E27FC236}">
                      <a16:creationId xmlns:a16="http://schemas.microsoft.com/office/drawing/2014/main" id="{5619061C-3FB4-B700-EE85-B4D8DB7938EA}"/>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1" name="Oval 140">
                <a:extLst>
                  <a:ext uri="{FF2B5EF4-FFF2-40B4-BE49-F238E27FC236}">
                    <a16:creationId xmlns:a16="http://schemas.microsoft.com/office/drawing/2014/main" id="{48BA1F63-2BDA-4CA4-F0BF-CCC0788DFCBE}"/>
                  </a:ext>
                </a:extLst>
              </p:cNvPr>
              <p:cNvSpPr/>
              <p:nvPr/>
            </p:nvSpPr>
            <p:spPr>
              <a:xfrm>
                <a:off x="4215834"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Oval 141">
                <a:extLst>
                  <a:ext uri="{FF2B5EF4-FFF2-40B4-BE49-F238E27FC236}">
                    <a16:creationId xmlns:a16="http://schemas.microsoft.com/office/drawing/2014/main" id="{E8D36508-D142-3528-1EAF-B240C65925D6}"/>
                  </a:ext>
                </a:extLst>
              </p:cNvPr>
              <p:cNvSpPr/>
              <p:nvPr/>
            </p:nvSpPr>
            <p:spPr>
              <a:xfrm>
                <a:off x="4224505" y="2202705"/>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38" name="Oval 137">
              <a:extLst>
                <a:ext uri="{FF2B5EF4-FFF2-40B4-BE49-F238E27FC236}">
                  <a16:creationId xmlns:a16="http://schemas.microsoft.com/office/drawing/2014/main" id="{5A83AAE3-CE95-371D-D89D-EB3545EF97C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9" name="Oval 138">
              <a:extLst>
                <a:ext uri="{FF2B5EF4-FFF2-40B4-BE49-F238E27FC236}">
                  <a16:creationId xmlns:a16="http://schemas.microsoft.com/office/drawing/2014/main" id="{CB71855B-7B0A-D096-C3BD-858E7C48FBA0}"/>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69" name="Group 168">
            <a:extLst>
              <a:ext uri="{FF2B5EF4-FFF2-40B4-BE49-F238E27FC236}">
                <a16:creationId xmlns:a16="http://schemas.microsoft.com/office/drawing/2014/main" id="{4128025D-1F57-699E-CA72-9C42D935751F}"/>
              </a:ext>
            </a:extLst>
          </p:cNvPr>
          <p:cNvGrpSpPr/>
          <p:nvPr/>
        </p:nvGrpSpPr>
        <p:grpSpPr>
          <a:xfrm>
            <a:off x="5089015" y="1321639"/>
            <a:ext cx="2703550" cy="1996688"/>
            <a:chOff x="4226641" y="1206630"/>
            <a:chExt cx="2703550" cy="1996688"/>
          </a:xfrm>
        </p:grpSpPr>
        <p:grpSp>
          <p:nvGrpSpPr>
            <p:cNvPr id="170" name="Group 169">
              <a:extLst>
                <a:ext uri="{FF2B5EF4-FFF2-40B4-BE49-F238E27FC236}">
                  <a16:creationId xmlns:a16="http://schemas.microsoft.com/office/drawing/2014/main" id="{E19E4056-58ED-35AD-4895-0E82EF59BD89}"/>
                </a:ext>
              </a:extLst>
            </p:cNvPr>
            <p:cNvGrpSpPr/>
            <p:nvPr/>
          </p:nvGrpSpPr>
          <p:grpSpPr>
            <a:xfrm>
              <a:off x="4226641" y="1206630"/>
              <a:ext cx="2703550" cy="1996688"/>
              <a:chOff x="3895248" y="1193051"/>
              <a:chExt cx="2703550" cy="1996688"/>
            </a:xfrm>
          </p:grpSpPr>
          <p:grpSp>
            <p:nvGrpSpPr>
              <p:cNvPr id="173" name="Group 172">
                <a:extLst>
                  <a:ext uri="{FF2B5EF4-FFF2-40B4-BE49-F238E27FC236}">
                    <a16:creationId xmlns:a16="http://schemas.microsoft.com/office/drawing/2014/main" id="{0A1B6AAD-DDF3-ECC4-C7BD-303ADB03105B}"/>
                  </a:ext>
                </a:extLst>
              </p:cNvPr>
              <p:cNvGrpSpPr/>
              <p:nvPr/>
            </p:nvGrpSpPr>
            <p:grpSpPr>
              <a:xfrm>
                <a:off x="3895248" y="1193051"/>
                <a:ext cx="2703550" cy="1996688"/>
                <a:chOff x="530603" y="411749"/>
                <a:chExt cx="3768239" cy="2634351"/>
              </a:xfrm>
            </p:grpSpPr>
            <p:grpSp>
              <p:nvGrpSpPr>
                <p:cNvPr id="176" name="Group 175">
                  <a:extLst>
                    <a:ext uri="{FF2B5EF4-FFF2-40B4-BE49-F238E27FC236}">
                      <a16:creationId xmlns:a16="http://schemas.microsoft.com/office/drawing/2014/main" id="{803A8483-027E-F49F-D24A-1CEF5A864192}"/>
                    </a:ext>
                  </a:extLst>
                </p:cNvPr>
                <p:cNvGrpSpPr/>
                <p:nvPr/>
              </p:nvGrpSpPr>
              <p:grpSpPr>
                <a:xfrm>
                  <a:off x="530603" y="411749"/>
                  <a:ext cx="3768239" cy="2634351"/>
                  <a:chOff x="530603" y="411749"/>
                  <a:chExt cx="3768239" cy="2634351"/>
                </a:xfrm>
              </p:grpSpPr>
              <p:pic>
                <p:nvPicPr>
                  <p:cNvPr id="185" name="Picture 2">
                    <a:extLst>
                      <a:ext uri="{FF2B5EF4-FFF2-40B4-BE49-F238E27FC236}">
                        <a16:creationId xmlns:a16="http://schemas.microsoft.com/office/drawing/2014/main" id="{7991F2FF-6F02-6204-5CD5-DDE87D85F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86" name="Rectangle 185">
                    <a:extLst>
                      <a:ext uri="{FF2B5EF4-FFF2-40B4-BE49-F238E27FC236}">
                        <a16:creationId xmlns:a16="http://schemas.microsoft.com/office/drawing/2014/main" id="{B06A89D3-2DF2-2516-C21C-EA6612C0362A}"/>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Oval 186">
                    <a:extLst>
                      <a:ext uri="{FF2B5EF4-FFF2-40B4-BE49-F238E27FC236}">
                        <a16:creationId xmlns:a16="http://schemas.microsoft.com/office/drawing/2014/main" id="{79EED437-3190-C2DA-87FE-EC99226EB27E}"/>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8" name="Oval 187">
                    <a:extLst>
                      <a:ext uri="{FF2B5EF4-FFF2-40B4-BE49-F238E27FC236}">
                        <a16:creationId xmlns:a16="http://schemas.microsoft.com/office/drawing/2014/main" id="{D0F4890B-D77F-9966-EEDC-ECBE1C9D15B5}"/>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9" name="Oval 188">
                    <a:extLst>
                      <a:ext uri="{FF2B5EF4-FFF2-40B4-BE49-F238E27FC236}">
                        <a16:creationId xmlns:a16="http://schemas.microsoft.com/office/drawing/2014/main" id="{A7C6CED5-EB36-8DBD-D033-D3671579B46F}"/>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0" name="Oval 189">
                    <a:extLst>
                      <a:ext uri="{FF2B5EF4-FFF2-40B4-BE49-F238E27FC236}">
                        <a16:creationId xmlns:a16="http://schemas.microsoft.com/office/drawing/2014/main" id="{39E5A80C-A6E3-7471-2779-277770725AFC}"/>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1" name="Oval 190">
                    <a:extLst>
                      <a:ext uri="{FF2B5EF4-FFF2-40B4-BE49-F238E27FC236}">
                        <a16:creationId xmlns:a16="http://schemas.microsoft.com/office/drawing/2014/main" id="{1732C5F2-EFDE-1020-0EF2-DD7E0E780FF5}"/>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2" name="Oval 191">
                    <a:extLst>
                      <a:ext uri="{FF2B5EF4-FFF2-40B4-BE49-F238E27FC236}">
                        <a16:creationId xmlns:a16="http://schemas.microsoft.com/office/drawing/2014/main" id="{D0D49E44-D0C0-4C4B-0956-0F0F53BDFB92}"/>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3" name="Oval 192">
                    <a:extLst>
                      <a:ext uri="{FF2B5EF4-FFF2-40B4-BE49-F238E27FC236}">
                        <a16:creationId xmlns:a16="http://schemas.microsoft.com/office/drawing/2014/main" id="{DC5BF7B6-CB9F-A9E1-E7F1-143C1D47CEA4}"/>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4" name="Oval 193">
                    <a:extLst>
                      <a:ext uri="{FF2B5EF4-FFF2-40B4-BE49-F238E27FC236}">
                        <a16:creationId xmlns:a16="http://schemas.microsoft.com/office/drawing/2014/main" id="{9E6ACB89-0E36-E49D-B168-83DD0209820C}"/>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5" name="Oval 194">
                    <a:extLst>
                      <a:ext uri="{FF2B5EF4-FFF2-40B4-BE49-F238E27FC236}">
                        <a16:creationId xmlns:a16="http://schemas.microsoft.com/office/drawing/2014/main" id="{88DBE7D7-743B-D42F-E92A-C4D9D88B6FE9}"/>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6" name="Oval 195">
                    <a:extLst>
                      <a:ext uri="{FF2B5EF4-FFF2-40B4-BE49-F238E27FC236}">
                        <a16:creationId xmlns:a16="http://schemas.microsoft.com/office/drawing/2014/main" id="{24AD12E2-6BFE-4645-2177-A24CB97FC5B8}"/>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7" name="Oval 196">
                    <a:extLst>
                      <a:ext uri="{FF2B5EF4-FFF2-40B4-BE49-F238E27FC236}">
                        <a16:creationId xmlns:a16="http://schemas.microsoft.com/office/drawing/2014/main" id="{3375EA21-7CFB-AC6A-6B8E-C40ED01DCD25}"/>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8" name="Oval 197">
                    <a:extLst>
                      <a:ext uri="{FF2B5EF4-FFF2-40B4-BE49-F238E27FC236}">
                        <a16:creationId xmlns:a16="http://schemas.microsoft.com/office/drawing/2014/main" id="{327501E5-C1D4-BC14-FE81-19C80681E407}"/>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9" name="Oval 198">
                    <a:extLst>
                      <a:ext uri="{FF2B5EF4-FFF2-40B4-BE49-F238E27FC236}">
                        <a16:creationId xmlns:a16="http://schemas.microsoft.com/office/drawing/2014/main" id="{88DE6D9D-6486-9F95-2C85-CD8E963A839D}"/>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0" name="Oval 199">
                    <a:extLst>
                      <a:ext uri="{FF2B5EF4-FFF2-40B4-BE49-F238E27FC236}">
                        <a16:creationId xmlns:a16="http://schemas.microsoft.com/office/drawing/2014/main" id="{49C118CA-465A-7705-308B-C6618433FCC1}"/>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7" name="Rectangle 176">
                  <a:extLst>
                    <a:ext uri="{FF2B5EF4-FFF2-40B4-BE49-F238E27FC236}">
                      <a16:creationId xmlns:a16="http://schemas.microsoft.com/office/drawing/2014/main" id="{6BA1DE65-B74A-3FDE-504D-AF40A94E0352}"/>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8" name="Rectangle 177">
                  <a:extLst>
                    <a:ext uri="{FF2B5EF4-FFF2-40B4-BE49-F238E27FC236}">
                      <a16:creationId xmlns:a16="http://schemas.microsoft.com/office/drawing/2014/main" id="{003DBA51-88F4-6016-2393-BB35BD33CDAF}"/>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9" name="Rectangle 178">
                  <a:extLst>
                    <a:ext uri="{FF2B5EF4-FFF2-40B4-BE49-F238E27FC236}">
                      <a16:creationId xmlns:a16="http://schemas.microsoft.com/office/drawing/2014/main" id="{D421171B-5B56-29C3-E741-6E69B69D4BA1}"/>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Rectangle 179">
                  <a:extLst>
                    <a:ext uri="{FF2B5EF4-FFF2-40B4-BE49-F238E27FC236}">
                      <a16:creationId xmlns:a16="http://schemas.microsoft.com/office/drawing/2014/main" id="{81081975-E5F4-7D73-81E8-BCF6B1548426}"/>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1" name="Rectangle 180">
                  <a:extLst>
                    <a:ext uri="{FF2B5EF4-FFF2-40B4-BE49-F238E27FC236}">
                      <a16:creationId xmlns:a16="http://schemas.microsoft.com/office/drawing/2014/main" id="{083F0143-E727-8EE4-D86D-09F7B4A967DB}"/>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2" name="Rectangle 181">
                  <a:extLst>
                    <a:ext uri="{FF2B5EF4-FFF2-40B4-BE49-F238E27FC236}">
                      <a16:creationId xmlns:a16="http://schemas.microsoft.com/office/drawing/2014/main" id="{5BAE2346-E7BA-F8E2-12A9-DBDD0F7184A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3" name="Rectangle 182">
                  <a:extLst>
                    <a:ext uri="{FF2B5EF4-FFF2-40B4-BE49-F238E27FC236}">
                      <a16:creationId xmlns:a16="http://schemas.microsoft.com/office/drawing/2014/main" id="{C02A0EAC-3E19-C28F-CBAF-0E9AB2722AD6}"/>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4" name="Rectangle 183">
                  <a:extLst>
                    <a:ext uri="{FF2B5EF4-FFF2-40B4-BE49-F238E27FC236}">
                      <a16:creationId xmlns:a16="http://schemas.microsoft.com/office/drawing/2014/main" id="{59AA9E33-C1EA-C0F2-BB88-670BCE6DE4A1}"/>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4" name="Oval 173">
                <a:extLst>
                  <a:ext uri="{FF2B5EF4-FFF2-40B4-BE49-F238E27FC236}">
                    <a16:creationId xmlns:a16="http://schemas.microsoft.com/office/drawing/2014/main" id="{5B6DE719-C466-418E-F601-119F02E04046}"/>
                  </a:ext>
                </a:extLst>
              </p:cNvPr>
              <p:cNvSpPr/>
              <p:nvPr/>
            </p:nvSpPr>
            <p:spPr>
              <a:xfrm>
                <a:off x="5750057"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5" name="Oval 174">
                <a:extLst>
                  <a:ext uri="{FF2B5EF4-FFF2-40B4-BE49-F238E27FC236}">
                    <a16:creationId xmlns:a16="http://schemas.microsoft.com/office/drawing/2014/main" id="{4498DD03-DC6B-DB6C-3B7A-F3007310FA8D}"/>
                  </a:ext>
                </a:extLst>
              </p:cNvPr>
              <p:cNvSpPr/>
              <p:nvPr/>
            </p:nvSpPr>
            <p:spPr>
              <a:xfrm>
                <a:off x="5758735" y="2184294"/>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1" name="Oval 170">
              <a:extLst>
                <a:ext uri="{FF2B5EF4-FFF2-40B4-BE49-F238E27FC236}">
                  <a16:creationId xmlns:a16="http://schemas.microsoft.com/office/drawing/2014/main" id="{4FB0CFDD-85B7-0D8A-C9C3-4278A339DF7C}"/>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2" name="Oval 171">
              <a:extLst>
                <a:ext uri="{FF2B5EF4-FFF2-40B4-BE49-F238E27FC236}">
                  <a16:creationId xmlns:a16="http://schemas.microsoft.com/office/drawing/2014/main" id="{F14B87F6-07B4-2B12-6ABE-7418CB9C2913}"/>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202" name="Group 201">
            <a:extLst>
              <a:ext uri="{FF2B5EF4-FFF2-40B4-BE49-F238E27FC236}">
                <a16:creationId xmlns:a16="http://schemas.microsoft.com/office/drawing/2014/main" id="{B9ACAE22-3F46-8691-C041-6695E78948F3}"/>
              </a:ext>
            </a:extLst>
          </p:cNvPr>
          <p:cNvGrpSpPr/>
          <p:nvPr/>
        </p:nvGrpSpPr>
        <p:grpSpPr>
          <a:xfrm>
            <a:off x="3906961" y="3925405"/>
            <a:ext cx="2703550" cy="1996688"/>
            <a:chOff x="7800801" y="1441385"/>
            <a:chExt cx="2703550" cy="1996688"/>
          </a:xfrm>
        </p:grpSpPr>
        <p:grpSp>
          <p:nvGrpSpPr>
            <p:cNvPr id="203" name="Group 202">
              <a:extLst>
                <a:ext uri="{FF2B5EF4-FFF2-40B4-BE49-F238E27FC236}">
                  <a16:creationId xmlns:a16="http://schemas.microsoft.com/office/drawing/2014/main" id="{37F2E675-7BA2-951B-CFF2-483F18EB5EBB}"/>
                </a:ext>
              </a:extLst>
            </p:cNvPr>
            <p:cNvGrpSpPr/>
            <p:nvPr/>
          </p:nvGrpSpPr>
          <p:grpSpPr>
            <a:xfrm>
              <a:off x="7800801" y="1441385"/>
              <a:ext cx="2703550" cy="1996688"/>
              <a:chOff x="4226641" y="1206630"/>
              <a:chExt cx="2703550" cy="1996688"/>
            </a:xfrm>
          </p:grpSpPr>
          <p:grpSp>
            <p:nvGrpSpPr>
              <p:cNvPr id="207" name="Group 206">
                <a:extLst>
                  <a:ext uri="{FF2B5EF4-FFF2-40B4-BE49-F238E27FC236}">
                    <a16:creationId xmlns:a16="http://schemas.microsoft.com/office/drawing/2014/main" id="{0D90A8B5-2A52-1609-A78D-F1F4F1CB16CB}"/>
                  </a:ext>
                </a:extLst>
              </p:cNvPr>
              <p:cNvGrpSpPr/>
              <p:nvPr/>
            </p:nvGrpSpPr>
            <p:grpSpPr>
              <a:xfrm>
                <a:off x="4226641" y="1206630"/>
                <a:ext cx="2703550" cy="1996688"/>
                <a:chOff x="3895248" y="1193051"/>
                <a:chExt cx="2703550" cy="1996688"/>
              </a:xfrm>
            </p:grpSpPr>
            <p:grpSp>
              <p:nvGrpSpPr>
                <p:cNvPr id="210" name="Group 209">
                  <a:extLst>
                    <a:ext uri="{FF2B5EF4-FFF2-40B4-BE49-F238E27FC236}">
                      <a16:creationId xmlns:a16="http://schemas.microsoft.com/office/drawing/2014/main" id="{ED61F8C0-B885-1182-534F-C4F89C8F4431}"/>
                    </a:ext>
                  </a:extLst>
                </p:cNvPr>
                <p:cNvGrpSpPr/>
                <p:nvPr/>
              </p:nvGrpSpPr>
              <p:grpSpPr>
                <a:xfrm>
                  <a:off x="3895248" y="1193051"/>
                  <a:ext cx="2703550" cy="1996688"/>
                  <a:chOff x="530603" y="411749"/>
                  <a:chExt cx="3768239" cy="2634351"/>
                </a:xfrm>
              </p:grpSpPr>
              <p:grpSp>
                <p:nvGrpSpPr>
                  <p:cNvPr id="212" name="Group 211">
                    <a:extLst>
                      <a:ext uri="{FF2B5EF4-FFF2-40B4-BE49-F238E27FC236}">
                        <a16:creationId xmlns:a16="http://schemas.microsoft.com/office/drawing/2014/main" id="{C670D296-C077-C4B5-E930-06284E129E2B}"/>
                      </a:ext>
                    </a:extLst>
                  </p:cNvPr>
                  <p:cNvGrpSpPr/>
                  <p:nvPr/>
                </p:nvGrpSpPr>
                <p:grpSpPr>
                  <a:xfrm>
                    <a:off x="530603" y="411749"/>
                    <a:ext cx="3768239" cy="2634351"/>
                    <a:chOff x="530603" y="411749"/>
                    <a:chExt cx="3768239" cy="2634351"/>
                  </a:xfrm>
                </p:grpSpPr>
                <p:pic>
                  <p:nvPicPr>
                    <p:cNvPr id="221" name="Picture 2">
                      <a:extLst>
                        <a:ext uri="{FF2B5EF4-FFF2-40B4-BE49-F238E27FC236}">
                          <a16:creationId xmlns:a16="http://schemas.microsoft.com/office/drawing/2014/main" id="{C419AA1F-F079-C9A9-94E9-B2B3E1BE3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22" name="Rectangle 221">
                      <a:extLst>
                        <a:ext uri="{FF2B5EF4-FFF2-40B4-BE49-F238E27FC236}">
                          <a16:creationId xmlns:a16="http://schemas.microsoft.com/office/drawing/2014/main" id="{8FD11D0E-44A0-5732-31B8-DF61881BF4F2}"/>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3" name="Oval 222">
                      <a:extLst>
                        <a:ext uri="{FF2B5EF4-FFF2-40B4-BE49-F238E27FC236}">
                          <a16:creationId xmlns:a16="http://schemas.microsoft.com/office/drawing/2014/main" id="{B205E047-77B3-530F-6E4B-0DA1B0660028}"/>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4" name="Oval 223">
                      <a:extLst>
                        <a:ext uri="{FF2B5EF4-FFF2-40B4-BE49-F238E27FC236}">
                          <a16:creationId xmlns:a16="http://schemas.microsoft.com/office/drawing/2014/main" id="{A6DFEDFA-2BB1-BFA7-C043-42262B027956}"/>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5" name="Oval 224">
                      <a:extLst>
                        <a:ext uri="{FF2B5EF4-FFF2-40B4-BE49-F238E27FC236}">
                          <a16:creationId xmlns:a16="http://schemas.microsoft.com/office/drawing/2014/main" id="{747415BF-467E-AB40-A660-EFE178D292D0}"/>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6" name="Oval 225">
                      <a:extLst>
                        <a:ext uri="{FF2B5EF4-FFF2-40B4-BE49-F238E27FC236}">
                          <a16:creationId xmlns:a16="http://schemas.microsoft.com/office/drawing/2014/main" id="{9E1C6869-FB0F-7CB7-32F1-A4E0F362A7CC}"/>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7" name="Oval 226">
                      <a:extLst>
                        <a:ext uri="{FF2B5EF4-FFF2-40B4-BE49-F238E27FC236}">
                          <a16:creationId xmlns:a16="http://schemas.microsoft.com/office/drawing/2014/main" id="{3AC9B29D-65B6-3A00-08C9-DB2588D51CD6}"/>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8" name="Oval 227">
                      <a:extLst>
                        <a:ext uri="{FF2B5EF4-FFF2-40B4-BE49-F238E27FC236}">
                          <a16:creationId xmlns:a16="http://schemas.microsoft.com/office/drawing/2014/main" id="{AB8008BF-82D2-6A7E-BD9A-A1B672922548}"/>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9" name="Oval 228">
                      <a:extLst>
                        <a:ext uri="{FF2B5EF4-FFF2-40B4-BE49-F238E27FC236}">
                          <a16:creationId xmlns:a16="http://schemas.microsoft.com/office/drawing/2014/main" id="{8911646C-F18E-15B3-2F64-1B907FB0BF6D}"/>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0" name="Oval 229">
                      <a:extLst>
                        <a:ext uri="{FF2B5EF4-FFF2-40B4-BE49-F238E27FC236}">
                          <a16:creationId xmlns:a16="http://schemas.microsoft.com/office/drawing/2014/main" id="{9DE80CB1-5149-3BBD-755E-86F30ED187D2}"/>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1" name="Oval 230">
                      <a:extLst>
                        <a:ext uri="{FF2B5EF4-FFF2-40B4-BE49-F238E27FC236}">
                          <a16:creationId xmlns:a16="http://schemas.microsoft.com/office/drawing/2014/main" id="{A02C3519-367C-4B3D-298C-24DCE13F3ED0}"/>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2" name="Oval 231">
                      <a:extLst>
                        <a:ext uri="{FF2B5EF4-FFF2-40B4-BE49-F238E27FC236}">
                          <a16:creationId xmlns:a16="http://schemas.microsoft.com/office/drawing/2014/main" id="{9484D182-FD5C-9EB2-0383-2CEF21DB1849}"/>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3" name="Oval 232">
                      <a:extLst>
                        <a:ext uri="{FF2B5EF4-FFF2-40B4-BE49-F238E27FC236}">
                          <a16:creationId xmlns:a16="http://schemas.microsoft.com/office/drawing/2014/main" id="{37C38622-BB21-F2B6-ECD9-11B998AC56F1}"/>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4" name="Oval 233">
                      <a:extLst>
                        <a:ext uri="{FF2B5EF4-FFF2-40B4-BE49-F238E27FC236}">
                          <a16:creationId xmlns:a16="http://schemas.microsoft.com/office/drawing/2014/main" id="{7517CFB7-96A2-42DE-7713-851716397D3B}"/>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5" name="Oval 234">
                      <a:extLst>
                        <a:ext uri="{FF2B5EF4-FFF2-40B4-BE49-F238E27FC236}">
                          <a16:creationId xmlns:a16="http://schemas.microsoft.com/office/drawing/2014/main" id="{98604A5B-9E49-8176-F2D5-8171349E5F37}"/>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6" name="Oval 235">
                      <a:extLst>
                        <a:ext uri="{FF2B5EF4-FFF2-40B4-BE49-F238E27FC236}">
                          <a16:creationId xmlns:a16="http://schemas.microsoft.com/office/drawing/2014/main" id="{4DBFCE32-2CAA-CA62-CFC6-2BD42992BDAF}"/>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13" name="Rectangle 212">
                    <a:extLst>
                      <a:ext uri="{FF2B5EF4-FFF2-40B4-BE49-F238E27FC236}">
                        <a16:creationId xmlns:a16="http://schemas.microsoft.com/office/drawing/2014/main" id="{2E0F4B5B-E3C0-B5D5-AF78-D72951E956D8}"/>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ectangle 213">
                    <a:extLst>
                      <a:ext uri="{FF2B5EF4-FFF2-40B4-BE49-F238E27FC236}">
                        <a16:creationId xmlns:a16="http://schemas.microsoft.com/office/drawing/2014/main" id="{6F3B83B1-5610-B8FD-75B6-2BC326601041}"/>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5" name="Rectangle 214">
                    <a:extLst>
                      <a:ext uri="{FF2B5EF4-FFF2-40B4-BE49-F238E27FC236}">
                        <a16:creationId xmlns:a16="http://schemas.microsoft.com/office/drawing/2014/main" id="{E20EAF64-9B56-AA3F-DF27-74639F33AEC1}"/>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6" name="Rectangle 215">
                    <a:extLst>
                      <a:ext uri="{FF2B5EF4-FFF2-40B4-BE49-F238E27FC236}">
                        <a16:creationId xmlns:a16="http://schemas.microsoft.com/office/drawing/2014/main" id="{1AE96451-EC43-9EA4-E8DC-C63A63764AD2}"/>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7" name="Rectangle 216">
                    <a:extLst>
                      <a:ext uri="{FF2B5EF4-FFF2-40B4-BE49-F238E27FC236}">
                        <a16:creationId xmlns:a16="http://schemas.microsoft.com/office/drawing/2014/main" id="{CCBE816C-3611-4465-8735-5C03AED3F94D}"/>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8" name="Rectangle 217">
                    <a:extLst>
                      <a:ext uri="{FF2B5EF4-FFF2-40B4-BE49-F238E27FC236}">
                        <a16:creationId xmlns:a16="http://schemas.microsoft.com/office/drawing/2014/main" id="{C44F5B7C-67CE-E1D7-B651-5D5F1BE3667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9" name="Rectangle 218">
                    <a:extLst>
                      <a:ext uri="{FF2B5EF4-FFF2-40B4-BE49-F238E27FC236}">
                        <a16:creationId xmlns:a16="http://schemas.microsoft.com/office/drawing/2014/main" id="{0F42F9C5-106E-82AA-BDCA-6CB24BCDF27F}"/>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0" name="Rectangle 219">
                    <a:extLst>
                      <a:ext uri="{FF2B5EF4-FFF2-40B4-BE49-F238E27FC236}">
                        <a16:creationId xmlns:a16="http://schemas.microsoft.com/office/drawing/2014/main" id="{15C4B74D-770D-8F22-6B37-5A573B2D6713}"/>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11" name="Oval 210">
                  <a:extLst>
                    <a:ext uri="{FF2B5EF4-FFF2-40B4-BE49-F238E27FC236}">
                      <a16:creationId xmlns:a16="http://schemas.microsoft.com/office/drawing/2014/main" id="{94FA0298-3451-47D2-F4DF-B607FB4AA789}"/>
                    </a:ext>
                  </a:extLst>
                </p:cNvPr>
                <p:cNvSpPr/>
                <p:nvPr/>
              </p:nvSpPr>
              <p:spPr>
                <a:xfrm>
                  <a:off x="4372833"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08" name="Oval 207">
                <a:extLst>
                  <a:ext uri="{FF2B5EF4-FFF2-40B4-BE49-F238E27FC236}">
                    <a16:creationId xmlns:a16="http://schemas.microsoft.com/office/drawing/2014/main" id="{5D7A2578-4B39-0C49-1657-333EEB99816A}"/>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9" name="Oval 208">
                <a:extLst>
                  <a:ext uri="{FF2B5EF4-FFF2-40B4-BE49-F238E27FC236}">
                    <a16:creationId xmlns:a16="http://schemas.microsoft.com/office/drawing/2014/main" id="{095AEBAF-5FCC-D723-9610-A47012EB80C6}"/>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04" name="Oval 203">
              <a:extLst>
                <a:ext uri="{FF2B5EF4-FFF2-40B4-BE49-F238E27FC236}">
                  <a16:creationId xmlns:a16="http://schemas.microsoft.com/office/drawing/2014/main" id="{CB27C257-17FF-5DBE-209C-1FB1C7F85D42}"/>
                </a:ext>
              </a:extLst>
            </p:cNvPr>
            <p:cNvSpPr/>
            <p:nvPr/>
          </p:nvSpPr>
          <p:spPr>
            <a:xfrm>
              <a:off x="8864733"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Oval 204">
              <a:extLst>
                <a:ext uri="{FF2B5EF4-FFF2-40B4-BE49-F238E27FC236}">
                  <a16:creationId xmlns:a16="http://schemas.microsoft.com/office/drawing/2014/main" id="{4BF5F157-379E-7D45-DE59-ABBB565FC864}"/>
                </a:ext>
              </a:extLst>
            </p:cNvPr>
            <p:cNvSpPr/>
            <p:nvPr/>
          </p:nvSpPr>
          <p:spPr>
            <a:xfrm>
              <a:off x="9275442"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6" name="Oval 205">
              <a:extLst>
                <a:ext uri="{FF2B5EF4-FFF2-40B4-BE49-F238E27FC236}">
                  <a16:creationId xmlns:a16="http://schemas.microsoft.com/office/drawing/2014/main" id="{88B79486-DB49-2933-BD18-113A3C5DA0BB}"/>
                </a:ext>
              </a:extLst>
            </p:cNvPr>
            <p:cNvSpPr/>
            <p:nvPr/>
          </p:nvSpPr>
          <p:spPr>
            <a:xfrm>
              <a:off x="9810132"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37" name="Group 236">
            <a:extLst>
              <a:ext uri="{FF2B5EF4-FFF2-40B4-BE49-F238E27FC236}">
                <a16:creationId xmlns:a16="http://schemas.microsoft.com/office/drawing/2014/main" id="{6CE0DE87-4CEE-7CBC-F222-CE19C3895B81}"/>
              </a:ext>
            </a:extLst>
          </p:cNvPr>
          <p:cNvGrpSpPr/>
          <p:nvPr/>
        </p:nvGrpSpPr>
        <p:grpSpPr>
          <a:xfrm>
            <a:off x="5089015" y="3924613"/>
            <a:ext cx="2703550" cy="1996688"/>
            <a:chOff x="7800801" y="1441385"/>
            <a:chExt cx="2703550" cy="1996688"/>
          </a:xfrm>
        </p:grpSpPr>
        <p:grpSp>
          <p:nvGrpSpPr>
            <p:cNvPr id="238" name="Group 237">
              <a:extLst>
                <a:ext uri="{FF2B5EF4-FFF2-40B4-BE49-F238E27FC236}">
                  <a16:creationId xmlns:a16="http://schemas.microsoft.com/office/drawing/2014/main" id="{0D409330-F547-4FFB-B28D-69CDE9DC51CA}"/>
                </a:ext>
              </a:extLst>
            </p:cNvPr>
            <p:cNvGrpSpPr/>
            <p:nvPr/>
          </p:nvGrpSpPr>
          <p:grpSpPr>
            <a:xfrm>
              <a:off x="7800801" y="1441385"/>
              <a:ext cx="2703550" cy="1996688"/>
              <a:chOff x="4226641" y="1206630"/>
              <a:chExt cx="2703550" cy="1996688"/>
            </a:xfrm>
          </p:grpSpPr>
          <p:grpSp>
            <p:nvGrpSpPr>
              <p:cNvPr id="242" name="Group 241">
                <a:extLst>
                  <a:ext uri="{FF2B5EF4-FFF2-40B4-BE49-F238E27FC236}">
                    <a16:creationId xmlns:a16="http://schemas.microsoft.com/office/drawing/2014/main" id="{682345B7-470F-D5AA-B059-281A68C1F755}"/>
                  </a:ext>
                </a:extLst>
              </p:cNvPr>
              <p:cNvGrpSpPr/>
              <p:nvPr/>
            </p:nvGrpSpPr>
            <p:grpSpPr>
              <a:xfrm>
                <a:off x="4226641" y="1206630"/>
                <a:ext cx="2703550" cy="1996688"/>
                <a:chOff x="3895248" y="1193051"/>
                <a:chExt cx="2703550" cy="1996688"/>
              </a:xfrm>
            </p:grpSpPr>
            <p:grpSp>
              <p:nvGrpSpPr>
                <p:cNvPr id="245" name="Group 244">
                  <a:extLst>
                    <a:ext uri="{FF2B5EF4-FFF2-40B4-BE49-F238E27FC236}">
                      <a16:creationId xmlns:a16="http://schemas.microsoft.com/office/drawing/2014/main" id="{4C24D163-5559-3A90-E018-9B20850E8A6A}"/>
                    </a:ext>
                  </a:extLst>
                </p:cNvPr>
                <p:cNvGrpSpPr/>
                <p:nvPr/>
              </p:nvGrpSpPr>
              <p:grpSpPr>
                <a:xfrm>
                  <a:off x="3895248" y="1193051"/>
                  <a:ext cx="2703550" cy="1996688"/>
                  <a:chOff x="530603" y="411749"/>
                  <a:chExt cx="3768239" cy="2634351"/>
                </a:xfrm>
              </p:grpSpPr>
              <p:grpSp>
                <p:nvGrpSpPr>
                  <p:cNvPr id="247" name="Group 246">
                    <a:extLst>
                      <a:ext uri="{FF2B5EF4-FFF2-40B4-BE49-F238E27FC236}">
                        <a16:creationId xmlns:a16="http://schemas.microsoft.com/office/drawing/2014/main" id="{E353F5A5-E0C2-B24A-AE28-930C9AD78112}"/>
                      </a:ext>
                    </a:extLst>
                  </p:cNvPr>
                  <p:cNvGrpSpPr/>
                  <p:nvPr/>
                </p:nvGrpSpPr>
                <p:grpSpPr>
                  <a:xfrm>
                    <a:off x="530603" y="411749"/>
                    <a:ext cx="3768239" cy="2634351"/>
                    <a:chOff x="530603" y="411749"/>
                    <a:chExt cx="3768239" cy="2634351"/>
                  </a:xfrm>
                </p:grpSpPr>
                <p:pic>
                  <p:nvPicPr>
                    <p:cNvPr id="256" name="Picture 2">
                      <a:extLst>
                        <a:ext uri="{FF2B5EF4-FFF2-40B4-BE49-F238E27FC236}">
                          <a16:creationId xmlns:a16="http://schemas.microsoft.com/office/drawing/2014/main" id="{14BEB307-0A1D-49E9-08FB-4BE836ED7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257" name="Rectangle 256">
                      <a:extLst>
                        <a:ext uri="{FF2B5EF4-FFF2-40B4-BE49-F238E27FC236}">
                          <a16:creationId xmlns:a16="http://schemas.microsoft.com/office/drawing/2014/main" id="{AF9D168F-086A-3E38-7FAA-1C3CE92125D7}"/>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8" name="Oval 257">
                      <a:extLst>
                        <a:ext uri="{FF2B5EF4-FFF2-40B4-BE49-F238E27FC236}">
                          <a16:creationId xmlns:a16="http://schemas.microsoft.com/office/drawing/2014/main" id="{80588C4A-4223-F1AE-2825-F22EA7C8C5C9}"/>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9" name="Oval 258">
                      <a:extLst>
                        <a:ext uri="{FF2B5EF4-FFF2-40B4-BE49-F238E27FC236}">
                          <a16:creationId xmlns:a16="http://schemas.microsoft.com/office/drawing/2014/main" id="{7D96374A-38DC-B486-FC9F-26095A912304}"/>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0" name="Oval 259">
                      <a:extLst>
                        <a:ext uri="{FF2B5EF4-FFF2-40B4-BE49-F238E27FC236}">
                          <a16:creationId xmlns:a16="http://schemas.microsoft.com/office/drawing/2014/main" id="{33F06F89-A02C-155E-B44F-ECDC7FA5352A}"/>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1" name="Oval 260">
                      <a:extLst>
                        <a:ext uri="{FF2B5EF4-FFF2-40B4-BE49-F238E27FC236}">
                          <a16:creationId xmlns:a16="http://schemas.microsoft.com/office/drawing/2014/main" id="{F0F23875-9B29-0675-46D7-9C1526339A52}"/>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2" name="Oval 261">
                      <a:extLst>
                        <a:ext uri="{FF2B5EF4-FFF2-40B4-BE49-F238E27FC236}">
                          <a16:creationId xmlns:a16="http://schemas.microsoft.com/office/drawing/2014/main" id="{ED953892-3AFB-B109-64CD-A6DF21DCC361}"/>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3" name="Oval 262">
                      <a:extLst>
                        <a:ext uri="{FF2B5EF4-FFF2-40B4-BE49-F238E27FC236}">
                          <a16:creationId xmlns:a16="http://schemas.microsoft.com/office/drawing/2014/main" id="{3B53BC04-AA9D-53BB-6ED3-D12723F54DB1}"/>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4" name="Oval 263">
                      <a:extLst>
                        <a:ext uri="{FF2B5EF4-FFF2-40B4-BE49-F238E27FC236}">
                          <a16:creationId xmlns:a16="http://schemas.microsoft.com/office/drawing/2014/main" id="{28766F13-72B6-8690-4654-2C2B771BF37F}"/>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5" name="Oval 264">
                      <a:extLst>
                        <a:ext uri="{FF2B5EF4-FFF2-40B4-BE49-F238E27FC236}">
                          <a16:creationId xmlns:a16="http://schemas.microsoft.com/office/drawing/2014/main" id="{D31097F1-F1D4-C834-FAB4-4DDAA93A9289}"/>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6" name="Oval 265">
                      <a:extLst>
                        <a:ext uri="{FF2B5EF4-FFF2-40B4-BE49-F238E27FC236}">
                          <a16:creationId xmlns:a16="http://schemas.microsoft.com/office/drawing/2014/main" id="{C6AEED10-2860-C572-331D-173772443702}"/>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7" name="Oval 266">
                      <a:extLst>
                        <a:ext uri="{FF2B5EF4-FFF2-40B4-BE49-F238E27FC236}">
                          <a16:creationId xmlns:a16="http://schemas.microsoft.com/office/drawing/2014/main" id="{08CBCD5E-A7D9-A8BA-6E09-490DBD78F463}"/>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8" name="Oval 267">
                      <a:extLst>
                        <a:ext uri="{FF2B5EF4-FFF2-40B4-BE49-F238E27FC236}">
                          <a16:creationId xmlns:a16="http://schemas.microsoft.com/office/drawing/2014/main" id="{27A01A42-88FA-CAF5-B9C1-00FC4AE7D211}"/>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9" name="Oval 268">
                      <a:extLst>
                        <a:ext uri="{FF2B5EF4-FFF2-40B4-BE49-F238E27FC236}">
                          <a16:creationId xmlns:a16="http://schemas.microsoft.com/office/drawing/2014/main" id="{0774F6EF-ED65-32DF-BB04-8C52BFBE1672}"/>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0" name="Oval 269">
                      <a:extLst>
                        <a:ext uri="{FF2B5EF4-FFF2-40B4-BE49-F238E27FC236}">
                          <a16:creationId xmlns:a16="http://schemas.microsoft.com/office/drawing/2014/main" id="{3B115B6D-7238-1DED-5F2B-3C6000E81F79}"/>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1" name="Oval 270">
                      <a:extLst>
                        <a:ext uri="{FF2B5EF4-FFF2-40B4-BE49-F238E27FC236}">
                          <a16:creationId xmlns:a16="http://schemas.microsoft.com/office/drawing/2014/main" id="{686166B8-25D1-A34E-3455-650A3E8A7766}"/>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8" name="Rectangle 247">
                    <a:extLst>
                      <a:ext uri="{FF2B5EF4-FFF2-40B4-BE49-F238E27FC236}">
                        <a16:creationId xmlns:a16="http://schemas.microsoft.com/office/drawing/2014/main" id="{825690FA-05BB-E039-C2D2-BEB1014D9AAE}"/>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9" name="Rectangle 248">
                    <a:extLst>
                      <a:ext uri="{FF2B5EF4-FFF2-40B4-BE49-F238E27FC236}">
                        <a16:creationId xmlns:a16="http://schemas.microsoft.com/office/drawing/2014/main" id="{A73C8C72-2D76-F78C-B99E-42C5C417A833}"/>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0" name="Rectangle 249">
                    <a:extLst>
                      <a:ext uri="{FF2B5EF4-FFF2-40B4-BE49-F238E27FC236}">
                        <a16:creationId xmlns:a16="http://schemas.microsoft.com/office/drawing/2014/main" id="{18318B31-CAF1-1520-F40D-E2194BD4573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Rectangle 250">
                    <a:extLst>
                      <a:ext uri="{FF2B5EF4-FFF2-40B4-BE49-F238E27FC236}">
                        <a16:creationId xmlns:a16="http://schemas.microsoft.com/office/drawing/2014/main" id="{A202FC05-5E6D-770E-FB04-C3ECA5DA278C}"/>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2" name="Rectangle 251">
                    <a:extLst>
                      <a:ext uri="{FF2B5EF4-FFF2-40B4-BE49-F238E27FC236}">
                        <a16:creationId xmlns:a16="http://schemas.microsoft.com/office/drawing/2014/main" id="{0E2CBAF3-EF05-F284-E244-E66036D5E6E6}"/>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3" name="Rectangle 252">
                    <a:extLst>
                      <a:ext uri="{FF2B5EF4-FFF2-40B4-BE49-F238E27FC236}">
                        <a16:creationId xmlns:a16="http://schemas.microsoft.com/office/drawing/2014/main" id="{CED76B7E-0051-E247-7DFE-414D49C4DD2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4" name="Rectangle 253">
                    <a:extLst>
                      <a:ext uri="{FF2B5EF4-FFF2-40B4-BE49-F238E27FC236}">
                        <a16:creationId xmlns:a16="http://schemas.microsoft.com/office/drawing/2014/main" id="{77E6179C-DC1D-1BA6-3745-6321A82112B9}"/>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5" name="Rectangle 254">
                    <a:extLst>
                      <a:ext uri="{FF2B5EF4-FFF2-40B4-BE49-F238E27FC236}">
                        <a16:creationId xmlns:a16="http://schemas.microsoft.com/office/drawing/2014/main" id="{6C5282DF-1270-EF07-2B8D-DAB03D84AFF9}"/>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6" name="Oval 245">
                  <a:extLst>
                    <a:ext uri="{FF2B5EF4-FFF2-40B4-BE49-F238E27FC236}">
                      <a16:creationId xmlns:a16="http://schemas.microsoft.com/office/drawing/2014/main" id="{36B932CA-216E-79E1-2AB7-A7D440DDEDA0}"/>
                    </a:ext>
                  </a:extLst>
                </p:cNvPr>
                <p:cNvSpPr/>
                <p:nvPr/>
              </p:nvSpPr>
              <p:spPr>
                <a:xfrm>
                  <a:off x="4166642"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43" name="Oval 242">
                <a:extLst>
                  <a:ext uri="{FF2B5EF4-FFF2-40B4-BE49-F238E27FC236}">
                    <a16:creationId xmlns:a16="http://schemas.microsoft.com/office/drawing/2014/main" id="{3CD0071B-C9F0-7A2A-CFCB-CEE4B7023E01}"/>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4" name="Oval 243">
                <a:extLst>
                  <a:ext uri="{FF2B5EF4-FFF2-40B4-BE49-F238E27FC236}">
                    <a16:creationId xmlns:a16="http://schemas.microsoft.com/office/drawing/2014/main" id="{AFEEC6E5-BE59-4E55-C592-40A3B2845211}"/>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39" name="Oval 238">
              <a:extLst>
                <a:ext uri="{FF2B5EF4-FFF2-40B4-BE49-F238E27FC236}">
                  <a16:creationId xmlns:a16="http://schemas.microsoft.com/office/drawing/2014/main" id="{C109C543-3C9D-CE9A-43ED-48F5D304F831}"/>
                </a:ext>
              </a:extLst>
            </p:cNvPr>
            <p:cNvSpPr/>
            <p:nvPr/>
          </p:nvSpPr>
          <p:spPr>
            <a:xfrm>
              <a:off x="8658542"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Oval 239">
              <a:extLst>
                <a:ext uri="{FF2B5EF4-FFF2-40B4-BE49-F238E27FC236}">
                  <a16:creationId xmlns:a16="http://schemas.microsoft.com/office/drawing/2014/main" id="{0FC237CF-0457-E819-1ED8-5C0F1D69321A}"/>
                </a:ext>
              </a:extLst>
            </p:cNvPr>
            <p:cNvSpPr/>
            <p:nvPr/>
          </p:nvSpPr>
          <p:spPr>
            <a:xfrm>
              <a:off x="9069251"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1" name="Oval 240">
              <a:extLst>
                <a:ext uri="{FF2B5EF4-FFF2-40B4-BE49-F238E27FC236}">
                  <a16:creationId xmlns:a16="http://schemas.microsoft.com/office/drawing/2014/main" id="{099F38D4-27DD-4511-A4A6-131E3EC9BE0A}"/>
                </a:ext>
              </a:extLst>
            </p:cNvPr>
            <p:cNvSpPr/>
            <p:nvPr/>
          </p:nvSpPr>
          <p:spPr>
            <a:xfrm>
              <a:off x="9603941"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aphicFrame>
        <p:nvGraphicFramePr>
          <p:cNvPr id="4" name="Object 3">
            <a:extLst>
              <a:ext uri="{FF2B5EF4-FFF2-40B4-BE49-F238E27FC236}">
                <a16:creationId xmlns:a16="http://schemas.microsoft.com/office/drawing/2014/main" id="{5B9490F4-4099-2968-F0CF-2A60FA5CC464}"/>
              </a:ext>
            </a:extLst>
          </p:cNvPr>
          <p:cNvGraphicFramePr>
            <a:graphicFrameLocks noChangeAspect="1"/>
          </p:cNvGraphicFramePr>
          <p:nvPr>
            <p:extLst>
              <p:ext uri="{D42A27DB-BD31-4B8C-83A1-F6EECF244321}">
                <p14:modId xmlns:p14="http://schemas.microsoft.com/office/powerpoint/2010/main" val="611038120"/>
              </p:ext>
            </p:extLst>
          </p:nvPr>
        </p:nvGraphicFramePr>
        <p:xfrm>
          <a:off x="27150" y="840949"/>
          <a:ext cx="3894196" cy="2980688"/>
        </p:xfrm>
        <a:graphic>
          <a:graphicData uri="http://schemas.openxmlformats.org/presentationml/2006/ole">
            <mc:AlternateContent xmlns:mc="http://schemas.openxmlformats.org/markup-compatibility/2006">
              <mc:Choice xmlns:v="urn:schemas-microsoft-com:vml" Requires="v">
                <p:oleObj name="Graph" r:id="rId3" imgW="9802440" imgH="7502760" progId="Origin95.Graph">
                  <p:embed/>
                </p:oleObj>
              </mc:Choice>
              <mc:Fallback>
                <p:oleObj name="Graph" r:id="rId3" imgW="9802440" imgH="7502760" progId="Origin95.Graph">
                  <p:embed/>
                  <p:pic>
                    <p:nvPicPr>
                      <p:cNvPr id="0" name=""/>
                      <p:cNvPicPr/>
                      <p:nvPr/>
                    </p:nvPicPr>
                    <p:blipFill>
                      <a:blip r:embed="rId4"/>
                      <a:stretch>
                        <a:fillRect/>
                      </a:stretch>
                    </p:blipFill>
                    <p:spPr>
                      <a:xfrm>
                        <a:off x="27150" y="840949"/>
                        <a:ext cx="3894196" cy="29806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3C7FD52-2445-B96E-753D-AE96A101135B}"/>
              </a:ext>
            </a:extLst>
          </p:cNvPr>
          <p:cNvGraphicFramePr>
            <a:graphicFrameLocks noChangeAspect="1"/>
          </p:cNvGraphicFramePr>
          <p:nvPr>
            <p:extLst>
              <p:ext uri="{D42A27DB-BD31-4B8C-83A1-F6EECF244321}">
                <p14:modId xmlns:p14="http://schemas.microsoft.com/office/powerpoint/2010/main" val="3230299238"/>
              </p:ext>
            </p:extLst>
          </p:nvPr>
        </p:nvGraphicFramePr>
        <p:xfrm>
          <a:off x="7698227" y="819559"/>
          <a:ext cx="3894197" cy="3023467"/>
        </p:xfrm>
        <a:graphic>
          <a:graphicData uri="http://schemas.openxmlformats.org/presentationml/2006/ole">
            <mc:AlternateContent xmlns:mc="http://schemas.openxmlformats.org/markup-compatibility/2006">
              <mc:Choice xmlns:v="urn:schemas-microsoft-com:vml" Requires="v">
                <p:oleObj name="Graph" r:id="rId5" imgW="9802440" imgH="7502760" progId="Origin95.Graph">
                  <p:embed/>
                </p:oleObj>
              </mc:Choice>
              <mc:Fallback>
                <p:oleObj name="Graph" r:id="rId5" imgW="9802440" imgH="7502760" progId="Origin95.Graph">
                  <p:embed/>
                  <p:pic>
                    <p:nvPicPr>
                      <p:cNvPr id="0" name=""/>
                      <p:cNvPicPr/>
                      <p:nvPr/>
                    </p:nvPicPr>
                    <p:blipFill>
                      <a:blip r:embed="rId6"/>
                      <a:stretch>
                        <a:fillRect/>
                      </a:stretch>
                    </p:blipFill>
                    <p:spPr>
                      <a:xfrm>
                        <a:off x="7698227" y="819559"/>
                        <a:ext cx="3894197" cy="30234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743C9A7-CC39-CB2E-D412-18C3A799F2D8}"/>
              </a:ext>
            </a:extLst>
          </p:cNvPr>
          <p:cNvGraphicFramePr>
            <a:graphicFrameLocks noChangeAspect="1"/>
          </p:cNvGraphicFramePr>
          <p:nvPr>
            <p:extLst>
              <p:ext uri="{D42A27DB-BD31-4B8C-83A1-F6EECF244321}">
                <p14:modId xmlns:p14="http://schemas.microsoft.com/office/powerpoint/2010/main" val="3575898375"/>
              </p:ext>
            </p:extLst>
          </p:nvPr>
        </p:nvGraphicFramePr>
        <p:xfrm>
          <a:off x="14965" y="3450271"/>
          <a:ext cx="3923122" cy="3002829"/>
        </p:xfrm>
        <a:graphic>
          <a:graphicData uri="http://schemas.openxmlformats.org/presentationml/2006/ole">
            <mc:AlternateContent xmlns:mc="http://schemas.openxmlformats.org/markup-compatibility/2006">
              <mc:Choice xmlns:v="urn:schemas-microsoft-com:vml" Requires="v">
                <p:oleObj name="Graph" r:id="rId7" imgW="9802440" imgH="7502760" progId="Origin95.Graph">
                  <p:embed/>
                </p:oleObj>
              </mc:Choice>
              <mc:Fallback>
                <p:oleObj name="Graph" r:id="rId7" imgW="9802440" imgH="7502760" progId="Origin95.Graph">
                  <p:embed/>
                  <p:pic>
                    <p:nvPicPr>
                      <p:cNvPr id="0" name=""/>
                      <p:cNvPicPr/>
                      <p:nvPr/>
                    </p:nvPicPr>
                    <p:blipFill>
                      <a:blip r:embed="rId8"/>
                      <a:stretch>
                        <a:fillRect/>
                      </a:stretch>
                    </p:blipFill>
                    <p:spPr>
                      <a:xfrm>
                        <a:off x="14965" y="3450271"/>
                        <a:ext cx="3923122" cy="300282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A5849E0-D1C0-C783-691D-75F5AD94AE5B}"/>
              </a:ext>
            </a:extLst>
          </p:cNvPr>
          <p:cNvGraphicFramePr>
            <a:graphicFrameLocks noChangeAspect="1"/>
          </p:cNvGraphicFramePr>
          <p:nvPr>
            <p:extLst>
              <p:ext uri="{D42A27DB-BD31-4B8C-83A1-F6EECF244321}">
                <p14:modId xmlns:p14="http://schemas.microsoft.com/office/powerpoint/2010/main" val="1552155373"/>
              </p:ext>
            </p:extLst>
          </p:nvPr>
        </p:nvGraphicFramePr>
        <p:xfrm>
          <a:off x="7693243" y="3450271"/>
          <a:ext cx="3923175" cy="3002870"/>
        </p:xfrm>
        <a:graphic>
          <a:graphicData uri="http://schemas.openxmlformats.org/presentationml/2006/ole">
            <mc:AlternateContent xmlns:mc="http://schemas.openxmlformats.org/markup-compatibility/2006">
              <mc:Choice xmlns:v="urn:schemas-microsoft-com:vml" Requires="v">
                <p:oleObj name="Graph" r:id="rId9" imgW="9802440" imgH="7502760" progId="Origin95.Graph">
                  <p:embed/>
                </p:oleObj>
              </mc:Choice>
              <mc:Fallback>
                <p:oleObj name="Graph" r:id="rId9" imgW="9802440" imgH="7502760" progId="Origin95.Graph">
                  <p:embed/>
                  <p:pic>
                    <p:nvPicPr>
                      <p:cNvPr id="0" name=""/>
                      <p:cNvPicPr/>
                      <p:nvPr/>
                    </p:nvPicPr>
                    <p:blipFill>
                      <a:blip r:embed="rId10"/>
                      <a:stretch>
                        <a:fillRect/>
                      </a:stretch>
                    </p:blipFill>
                    <p:spPr>
                      <a:xfrm>
                        <a:off x="7693243" y="3450271"/>
                        <a:ext cx="3923175" cy="3002870"/>
                      </a:xfrm>
                      <a:prstGeom prst="rect">
                        <a:avLst/>
                      </a:prstGeom>
                    </p:spPr>
                  </p:pic>
                </p:oleObj>
              </mc:Fallback>
            </mc:AlternateContent>
          </a:graphicData>
        </a:graphic>
      </p:graphicFrame>
    </p:spTree>
    <p:extLst>
      <p:ext uri="{BB962C8B-B14F-4D97-AF65-F5344CB8AC3E}">
        <p14:creationId xmlns:p14="http://schemas.microsoft.com/office/powerpoint/2010/main" val="23856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(x20)</a:t>
            </a:r>
          </a:p>
        </p:txBody>
      </p:sp>
      <p:graphicFrame>
        <p:nvGraphicFramePr>
          <p:cNvPr id="4" name="Object 3">
            <a:extLst>
              <a:ext uri="{FF2B5EF4-FFF2-40B4-BE49-F238E27FC236}">
                <a16:creationId xmlns:a16="http://schemas.microsoft.com/office/drawing/2014/main" id="{F35CE02F-6A63-F6DF-C526-6811D7D94A64}"/>
              </a:ext>
            </a:extLst>
          </p:cNvPr>
          <p:cNvGraphicFramePr>
            <a:graphicFrameLocks noChangeAspect="1"/>
          </p:cNvGraphicFramePr>
          <p:nvPr>
            <p:extLst>
              <p:ext uri="{D42A27DB-BD31-4B8C-83A1-F6EECF244321}">
                <p14:modId xmlns:p14="http://schemas.microsoft.com/office/powerpoint/2010/main" val="3207475366"/>
              </p:ext>
            </p:extLst>
          </p:nvPr>
        </p:nvGraphicFramePr>
        <p:xfrm>
          <a:off x="129748" y="779927"/>
          <a:ext cx="3977501" cy="3044451"/>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29748" y="779927"/>
                        <a:ext cx="3977501" cy="30444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8B6A8A1-7B3C-D4DD-6CE8-30B48CE5A20F}"/>
              </a:ext>
            </a:extLst>
          </p:cNvPr>
          <p:cNvGraphicFramePr>
            <a:graphicFrameLocks noChangeAspect="1"/>
          </p:cNvGraphicFramePr>
          <p:nvPr>
            <p:extLst>
              <p:ext uri="{D42A27DB-BD31-4B8C-83A1-F6EECF244321}">
                <p14:modId xmlns:p14="http://schemas.microsoft.com/office/powerpoint/2010/main" val="53673161"/>
              </p:ext>
            </p:extLst>
          </p:nvPr>
        </p:nvGraphicFramePr>
        <p:xfrm>
          <a:off x="4107249" y="779928"/>
          <a:ext cx="3977501" cy="3044451"/>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4107249" y="779928"/>
                        <a:ext cx="3977501" cy="304445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6AE2652-BC85-39A4-4232-08972F9C5871}"/>
              </a:ext>
            </a:extLst>
          </p:cNvPr>
          <p:cNvGraphicFramePr>
            <a:graphicFrameLocks noChangeAspect="1"/>
          </p:cNvGraphicFramePr>
          <p:nvPr>
            <p:extLst>
              <p:ext uri="{D42A27DB-BD31-4B8C-83A1-F6EECF244321}">
                <p14:modId xmlns:p14="http://schemas.microsoft.com/office/powerpoint/2010/main" val="3602080667"/>
              </p:ext>
            </p:extLst>
          </p:nvPr>
        </p:nvGraphicFramePr>
        <p:xfrm>
          <a:off x="8084750" y="779927"/>
          <a:ext cx="3977501" cy="3044451"/>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0" name=""/>
                      <p:cNvPicPr/>
                      <p:nvPr/>
                    </p:nvPicPr>
                    <p:blipFill>
                      <a:blip r:embed="rId7"/>
                      <a:stretch>
                        <a:fillRect/>
                      </a:stretch>
                    </p:blipFill>
                    <p:spPr>
                      <a:xfrm>
                        <a:off x="8084750" y="779927"/>
                        <a:ext cx="3977501" cy="304445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C059073-1B82-2523-FFCE-750C184B5BEA}"/>
              </a:ext>
            </a:extLst>
          </p:cNvPr>
          <p:cNvGraphicFramePr>
            <a:graphicFrameLocks noChangeAspect="1"/>
          </p:cNvGraphicFramePr>
          <p:nvPr>
            <p:extLst>
              <p:ext uri="{D42A27DB-BD31-4B8C-83A1-F6EECF244321}">
                <p14:modId xmlns:p14="http://schemas.microsoft.com/office/powerpoint/2010/main" val="554752318"/>
              </p:ext>
            </p:extLst>
          </p:nvPr>
        </p:nvGraphicFramePr>
        <p:xfrm>
          <a:off x="129748" y="3429000"/>
          <a:ext cx="3977501" cy="3044451"/>
        </p:xfrm>
        <a:graphic>
          <a:graphicData uri="http://schemas.openxmlformats.org/presentationml/2006/ole">
            <mc:AlternateContent xmlns:mc="http://schemas.openxmlformats.org/markup-compatibility/2006">
              <mc:Choice xmlns:v="urn:schemas-microsoft-com:vml" Requires="v">
                <p:oleObj name="Graph" r:id="rId8" imgW="9802440" imgH="7502760" progId="Origin95.Graph">
                  <p:embed/>
                </p:oleObj>
              </mc:Choice>
              <mc:Fallback>
                <p:oleObj name="Graph" r:id="rId8" imgW="9802440" imgH="7502760" progId="Origin95.Graph">
                  <p:embed/>
                  <p:pic>
                    <p:nvPicPr>
                      <p:cNvPr id="0" name=""/>
                      <p:cNvPicPr/>
                      <p:nvPr/>
                    </p:nvPicPr>
                    <p:blipFill>
                      <a:blip r:embed="rId9"/>
                      <a:stretch>
                        <a:fillRect/>
                      </a:stretch>
                    </p:blipFill>
                    <p:spPr>
                      <a:xfrm>
                        <a:off x="129748" y="3429000"/>
                        <a:ext cx="3977501" cy="304445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7F39648-9C45-5C32-7D99-E637A4B38BB9}"/>
              </a:ext>
            </a:extLst>
          </p:cNvPr>
          <p:cNvGraphicFramePr>
            <a:graphicFrameLocks noChangeAspect="1"/>
          </p:cNvGraphicFramePr>
          <p:nvPr>
            <p:extLst>
              <p:ext uri="{D42A27DB-BD31-4B8C-83A1-F6EECF244321}">
                <p14:modId xmlns:p14="http://schemas.microsoft.com/office/powerpoint/2010/main" val="1160155030"/>
              </p:ext>
            </p:extLst>
          </p:nvPr>
        </p:nvGraphicFramePr>
        <p:xfrm>
          <a:off x="4107249" y="3429000"/>
          <a:ext cx="3977501" cy="3044451"/>
        </p:xfrm>
        <a:graphic>
          <a:graphicData uri="http://schemas.openxmlformats.org/presentationml/2006/ole">
            <mc:AlternateContent xmlns:mc="http://schemas.openxmlformats.org/markup-compatibility/2006">
              <mc:Choice xmlns:v="urn:schemas-microsoft-com:vml" Requires="v">
                <p:oleObj name="Graph" r:id="rId10" imgW="9802440" imgH="7502760" progId="Origin95.Graph">
                  <p:embed/>
                </p:oleObj>
              </mc:Choice>
              <mc:Fallback>
                <p:oleObj name="Graph" r:id="rId10" imgW="9802440" imgH="7502760" progId="Origin95.Graph">
                  <p:embed/>
                  <p:pic>
                    <p:nvPicPr>
                      <p:cNvPr id="0" name=""/>
                      <p:cNvPicPr/>
                      <p:nvPr/>
                    </p:nvPicPr>
                    <p:blipFill>
                      <a:blip r:embed="rId11"/>
                      <a:stretch>
                        <a:fillRect/>
                      </a:stretch>
                    </p:blipFill>
                    <p:spPr>
                      <a:xfrm>
                        <a:off x="4107249" y="3429000"/>
                        <a:ext cx="3977501" cy="304445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1BEE2FE-B609-2312-FC95-76FD4AAA8BE0}"/>
              </a:ext>
            </a:extLst>
          </p:cNvPr>
          <p:cNvGraphicFramePr>
            <a:graphicFrameLocks noChangeAspect="1"/>
          </p:cNvGraphicFramePr>
          <p:nvPr>
            <p:extLst>
              <p:ext uri="{D42A27DB-BD31-4B8C-83A1-F6EECF244321}">
                <p14:modId xmlns:p14="http://schemas.microsoft.com/office/powerpoint/2010/main" val="1630661997"/>
              </p:ext>
            </p:extLst>
          </p:nvPr>
        </p:nvGraphicFramePr>
        <p:xfrm>
          <a:off x="8084750" y="3428996"/>
          <a:ext cx="3977502" cy="3044452"/>
        </p:xfrm>
        <a:graphic>
          <a:graphicData uri="http://schemas.openxmlformats.org/presentationml/2006/ole">
            <mc:AlternateContent xmlns:mc="http://schemas.openxmlformats.org/markup-compatibility/2006">
              <mc:Choice xmlns:v="urn:schemas-microsoft-com:vml" Requires="v">
                <p:oleObj name="Graph" r:id="rId12" imgW="9802440" imgH="7502760" progId="Origin95.Graph">
                  <p:embed/>
                </p:oleObj>
              </mc:Choice>
              <mc:Fallback>
                <p:oleObj name="Graph" r:id="rId12" imgW="9802440" imgH="7502760" progId="Origin95.Graph">
                  <p:embed/>
                  <p:pic>
                    <p:nvPicPr>
                      <p:cNvPr id="0" name=""/>
                      <p:cNvPicPr/>
                      <p:nvPr/>
                    </p:nvPicPr>
                    <p:blipFill>
                      <a:blip r:embed="rId13"/>
                      <a:stretch>
                        <a:fillRect/>
                      </a:stretch>
                    </p:blipFill>
                    <p:spPr>
                      <a:xfrm>
                        <a:off x="8084750" y="3428996"/>
                        <a:ext cx="3977502" cy="3044452"/>
                      </a:xfrm>
                      <a:prstGeom prst="rect">
                        <a:avLst/>
                      </a:prstGeom>
                    </p:spPr>
                  </p:pic>
                </p:oleObj>
              </mc:Fallback>
            </mc:AlternateContent>
          </a:graphicData>
        </a:graphic>
      </p:graphicFrame>
    </p:spTree>
    <p:extLst>
      <p:ext uri="{BB962C8B-B14F-4D97-AF65-F5344CB8AC3E}">
        <p14:creationId xmlns:p14="http://schemas.microsoft.com/office/powerpoint/2010/main" val="68815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7857-E0F4-6432-F79E-CFFE1F9C58AC}"/>
              </a:ext>
            </a:extLst>
          </p:cNvPr>
          <p:cNvSpPr>
            <a:spLocks noGrp="1"/>
          </p:cNvSpPr>
          <p:nvPr>
            <p:ph type="title"/>
          </p:nvPr>
        </p:nvSpPr>
        <p:spPr>
          <a:xfrm>
            <a:off x="975360" y="233466"/>
            <a:ext cx="10241280" cy="697712"/>
          </a:xfrm>
        </p:spPr>
        <p:txBody>
          <a:bodyPr/>
          <a:lstStyle/>
          <a:p>
            <a:pPr algn="ctr"/>
            <a:r>
              <a:rPr lang="da-DK" dirty="0" err="1"/>
              <a:t>Description</a:t>
            </a:r>
            <a:r>
              <a:rPr lang="da-DK" dirty="0"/>
              <a:t> of the </a:t>
            </a:r>
            <a:r>
              <a:rPr lang="da-DK" dirty="0" err="1"/>
              <a:t>project</a:t>
            </a:r>
            <a:endParaRPr lang="da-DK" dirty="0"/>
          </a:p>
        </p:txBody>
      </p:sp>
      <p:sp>
        <p:nvSpPr>
          <p:cNvPr id="4" name="TextBox 3">
            <a:extLst>
              <a:ext uri="{FF2B5EF4-FFF2-40B4-BE49-F238E27FC236}">
                <a16:creationId xmlns:a16="http://schemas.microsoft.com/office/drawing/2014/main" id="{F69E6922-1150-F2D8-877F-5D2D9593D218}"/>
              </a:ext>
            </a:extLst>
          </p:cNvPr>
          <p:cNvSpPr txBox="1"/>
          <p:nvPr/>
        </p:nvSpPr>
        <p:spPr>
          <a:xfrm>
            <a:off x="914398" y="1560352"/>
            <a:ext cx="10444295" cy="3693319"/>
          </a:xfrm>
          <a:prstGeom prst="rect">
            <a:avLst/>
          </a:prstGeom>
          <a:noFill/>
        </p:spPr>
        <p:txBody>
          <a:bodyPr wrap="square" rtlCol="0">
            <a:spAutoFit/>
          </a:bodyPr>
          <a:lstStyle/>
          <a:p>
            <a:r>
              <a:rPr lang="en-US" dirty="0"/>
              <a:t>EOS P500 Fine Detail Resolution (FDR)</a:t>
            </a:r>
          </a:p>
          <a:p>
            <a:pPr marL="285750" indent="-285750">
              <a:buFont typeface="Arial" panose="020B0604020202020204" pitchFamily="34" charset="0"/>
              <a:buChar char="•"/>
            </a:pPr>
            <a:r>
              <a:rPr lang="en-US" dirty="0"/>
              <a:t>It works with </a:t>
            </a:r>
            <a:r>
              <a:rPr lang="en-US" dirty="0" err="1"/>
              <a:t>Ftheta</a:t>
            </a:r>
            <a:r>
              <a:rPr lang="en-US" dirty="0"/>
              <a:t> lenses and two 50-watt CO lasers with scan speed of 10 m/sec. </a:t>
            </a:r>
          </a:p>
          <a:p>
            <a:pPr marL="285750" indent="-285750">
              <a:buFont typeface="Arial" panose="020B0604020202020204" pitchFamily="34" charset="0"/>
              <a:buChar char="•"/>
            </a:pPr>
            <a:r>
              <a:rPr lang="en-US" dirty="0"/>
              <a:t>Minimum layer thicknesses of 40/60 µm and minimum wall thicknesses of 0,22 mm</a:t>
            </a:r>
          </a:p>
          <a:p>
            <a:pPr marL="285750" indent="-285750">
              <a:buFont typeface="Arial" panose="020B0604020202020204" pitchFamily="34" charset="0"/>
              <a:buChar char="•"/>
            </a:pPr>
            <a:r>
              <a:rPr lang="en-US" dirty="0"/>
              <a:t>Lasers have beam diameter of 10.6 µm and a spot size of 5 µm </a:t>
            </a:r>
          </a:p>
          <a:p>
            <a:pPr marL="285750" indent="-285750">
              <a:buFont typeface="Arial" panose="020B0604020202020204" pitchFamily="34" charset="0"/>
              <a:buChar char="•"/>
            </a:pPr>
            <a:r>
              <a:rPr lang="en-US" dirty="0"/>
              <a:t>Material used is PA1101 white (glass temperature of 46 ºC and a melting temperature of 180 ºC)</a:t>
            </a:r>
          </a:p>
          <a:p>
            <a:pPr marL="285750" indent="-285750">
              <a:buFont typeface="Arial" panose="020B0604020202020204" pitchFamily="34" charset="0"/>
              <a:buChar char="•"/>
            </a:pPr>
            <a:r>
              <a:rPr lang="en-US" dirty="0"/>
              <a:t>Chamber at 176 ºC, build plate at 175 ºC</a:t>
            </a:r>
          </a:p>
          <a:p>
            <a:endParaRPr lang="en-US" dirty="0"/>
          </a:p>
          <a:p>
            <a:r>
              <a:rPr lang="en-US" dirty="0"/>
              <a:t>Techniques:</a:t>
            </a:r>
          </a:p>
          <a:p>
            <a:pPr marL="285750" indent="-285750">
              <a:buFont typeface="Arial" panose="020B0604020202020204" pitchFamily="34" charset="0"/>
              <a:buChar char="•"/>
            </a:pPr>
            <a:r>
              <a:rPr lang="en-US" dirty="0" err="1"/>
              <a:t>Downskin</a:t>
            </a:r>
            <a:r>
              <a:rPr lang="en-US" dirty="0"/>
              <a:t> and </a:t>
            </a:r>
            <a:r>
              <a:rPr lang="en-US" dirty="0" err="1"/>
              <a:t>upskin</a:t>
            </a:r>
            <a:r>
              <a:rPr lang="en-US" dirty="0"/>
              <a:t> receive higher energy to keep the part together and make the surface smoother. This cannot be done for contours, where some particles can remain stuck at the border of the melting zone during the offset hatching of the laser and worsen the surface quality. For this reason, the contour is smeared with a second lower laser intensity to flatten all the unwanted stuck particles along the contour. </a:t>
            </a:r>
          </a:p>
        </p:txBody>
      </p:sp>
    </p:spTree>
    <p:extLst>
      <p:ext uri="{BB962C8B-B14F-4D97-AF65-F5344CB8AC3E}">
        <p14:creationId xmlns:p14="http://schemas.microsoft.com/office/powerpoint/2010/main" val="102656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(x20)</a:t>
            </a:r>
          </a:p>
        </p:txBody>
      </p:sp>
      <p:graphicFrame>
        <p:nvGraphicFramePr>
          <p:cNvPr id="10" name="Object 9">
            <a:extLst>
              <a:ext uri="{FF2B5EF4-FFF2-40B4-BE49-F238E27FC236}">
                <a16:creationId xmlns:a16="http://schemas.microsoft.com/office/drawing/2014/main" id="{65FE5C90-3403-5EAE-0F8C-606405FE906B}"/>
              </a:ext>
            </a:extLst>
          </p:cNvPr>
          <p:cNvGraphicFramePr>
            <a:graphicFrameLocks noChangeAspect="1"/>
          </p:cNvGraphicFramePr>
          <p:nvPr>
            <p:extLst>
              <p:ext uri="{D42A27DB-BD31-4B8C-83A1-F6EECF244321}">
                <p14:modId xmlns:p14="http://schemas.microsoft.com/office/powerpoint/2010/main" val="3809662805"/>
              </p:ext>
            </p:extLst>
          </p:nvPr>
        </p:nvGraphicFramePr>
        <p:xfrm>
          <a:off x="1396702" y="1516809"/>
          <a:ext cx="4246882" cy="3250640"/>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396702" y="1516809"/>
                        <a:ext cx="4246882" cy="325064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8069A34-3FD5-4495-A6C2-6BC306928CAE}"/>
              </a:ext>
            </a:extLst>
          </p:cNvPr>
          <p:cNvGraphicFramePr>
            <a:graphicFrameLocks noChangeAspect="1"/>
          </p:cNvGraphicFramePr>
          <p:nvPr>
            <p:extLst>
              <p:ext uri="{D42A27DB-BD31-4B8C-83A1-F6EECF244321}">
                <p14:modId xmlns:p14="http://schemas.microsoft.com/office/powerpoint/2010/main" val="3569696742"/>
              </p:ext>
            </p:extLst>
          </p:nvPr>
        </p:nvGraphicFramePr>
        <p:xfrm>
          <a:off x="6548415" y="1516809"/>
          <a:ext cx="4246883" cy="3250641"/>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6548415" y="1516809"/>
                        <a:ext cx="4246883" cy="3250641"/>
                      </a:xfrm>
                      <a:prstGeom prst="rect">
                        <a:avLst/>
                      </a:prstGeom>
                    </p:spPr>
                  </p:pic>
                </p:oleObj>
              </mc:Fallback>
            </mc:AlternateContent>
          </a:graphicData>
        </a:graphic>
      </p:graphicFrame>
    </p:spTree>
    <p:extLst>
      <p:ext uri="{BB962C8B-B14F-4D97-AF65-F5344CB8AC3E}">
        <p14:creationId xmlns:p14="http://schemas.microsoft.com/office/powerpoint/2010/main" val="57551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88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43E9-B301-0400-7831-BACF4A35F479}"/>
              </a:ext>
            </a:extLst>
          </p:cNvPr>
          <p:cNvSpPr>
            <a:spLocks noGrp="1"/>
          </p:cNvSpPr>
          <p:nvPr>
            <p:ph type="title"/>
          </p:nvPr>
        </p:nvSpPr>
        <p:spPr>
          <a:xfrm>
            <a:off x="1371600" y="292189"/>
            <a:ext cx="10241280" cy="588655"/>
          </a:xfrm>
        </p:spPr>
        <p:txBody>
          <a:bodyPr/>
          <a:lstStyle/>
          <a:p>
            <a:pPr algn="ctr"/>
            <a:r>
              <a:rPr lang="da-DK" dirty="0" err="1"/>
              <a:t>Build</a:t>
            </a:r>
            <a:r>
              <a:rPr lang="da-DK" dirty="0"/>
              <a:t> </a:t>
            </a:r>
            <a:r>
              <a:rPr lang="da-DK" dirty="0" err="1"/>
              <a:t>plate</a:t>
            </a:r>
            <a:r>
              <a:rPr lang="da-DK" dirty="0"/>
              <a:t> </a:t>
            </a:r>
            <a:r>
              <a:rPr lang="da-DK" dirty="0" err="1"/>
              <a:t>setting</a:t>
            </a:r>
            <a:endParaRPr lang="da-DK" dirty="0"/>
          </a:p>
        </p:txBody>
      </p:sp>
      <p:grpSp>
        <p:nvGrpSpPr>
          <p:cNvPr id="1122" name="Group 1121">
            <a:extLst>
              <a:ext uri="{FF2B5EF4-FFF2-40B4-BE49-F238E27FC236}">
                <a16:creationId xmlns:a16="http://schemas.microsoft.com/office/drawing/2014/main" id="{1A9E4901-C5CD-C7E5-9AA5-A33EFC69F546}"/>
              </a:ext>
            </a:extLst>
          </p:cNvPr>
          <p:cNvGrpSpPr/>
          <p:nvPr/>
        </p:nvGrpSpPr>
        <p:grpSpPr>
          <a:xfrm>
            <a:off x="638681" y="1418880"/>
            <a:ext cx="6703268" cy="4599967"/>
            <a:chOff x="3168521" y="1319820"/>
            <a:chExt cx="6703268" cy="4599967"/>
          </a:xfrm>
        </p:grpSpPr>
        <p:grpSp>
          <p:nvGrpSpPr>
            <p:cNvPr id="1105" name="Group 1104">
              <a:extLst>
                <a:ext uri="{FF2B5EF4-FFF2-40B4-BE49-F238E27FC236}">
                  <a16:creationId xmlns:a16="http://schemas.microsoft.com/office/drawing/2014/main" id="{0DEDB9B0-72B8-E3AD-8D7D-8576D2BC3569}"/>
                </a:ext>
              </a:extLst>
            </p:cNvPr>
            <p:cNvGrpSpPr/>
            <p:nvPr/>
          </p:nvGrpSpPr>
          <p:grpSpPr>
            <a:xfrm>
              <a:off x="3168521" y="1319820"/>
              <a:ext cx="6703268" cy="4599967"/>
              <a:chOff x="3168521" y="1319820"/>
              <a:chExt cx="6703268" cy="4599967"/>
            </a:xfrm>
          </p:grpSpPr>
          <p:pic>
            <p:nvPicPr>
              <p:cNvPr id="1027" name="Picture 2">
                <a:extLst>
                  <a:ext uri="{FF2B5EF4-FFF2-40B4-BE49-F238E27FC236}">
                    <a16:creationId xmlns:a16="http://schemas.microsoft.com/office/drawing/2014/main" id="{49683EE0-E043-EF50-D116-0C9455FD1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521" y="1319820"/>
                <a:ext cx="6703268" cy="459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A9F62F17-B3BB-D0BE-B450-5A10A0F773ED}"/>
                  </a:ext>
                </a:extLst>
              </p:cNvPr>
              <p:cNvGrpSpPr/>
              <p:nvPr/>
            </p:nvGrpSpPr>
            <p:grpSpPr>
              <a:xfrm>
                <a:off x="3397250" y="3519775"/>
                <a:ext cx="384175" cy="307777"/>
                <a:chOff x="3143246" y="3557859"/>
                <a:chExt cx="323851" cy="307777"/>
              </a:xfrm>
            </p:grpSpPr>
            <p:sp>
              <p:nvSpPr>
                <p:cNvPr id="5" name="Rectangle 4">
                  <a:extLst>
                    <a:ext uri="{FF2B5EF4-FFF2-40B4-BE49-F238E27FC236}">
                      <a16:creationId xmlns:a16="http://schemas.microsoft.com/office/drawing/2014/main" id="{6D1941FE-B538-24CD-76FA-DF9763A65F6F}"/>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3">
                  <a:extLst>
                    <a:ext uri="{FF2B5EF4-FFF2-40B4-BE49-F238E27FC236}">
                      <a16:creationId xmlns:a16="http://schemas.microsoft.com/office/drawing/2014/main" id="{AD74602C-A003-EFD0-C981-41D5FEDFD701}"/>
                    </a:ext>
                  </a:extLst>
                </p:cNvPr>
                <p:cNvSpPr txBox="1"/>
                <p:nvPr/>
              </p:nvSpPr>
              <p:spPr>
                <a:xfrm>
                  <a:off x="3143246" y="3557859"/>
                  <a:ext cx="323851" cy="307777"/>
                </a:xfrm>
                <a:prstGeom prst="rect">
                  <a:avLst/>
                </a:prstGeom>
                <a:noFill/>
              </p:spPr>
              <p:txBody>
                <a:bodyPr wrap="square" rtlCol="0">
                  <a:spAutoFit/>
                </a:bodyPr>
                <a:lstStyle/>
                <a:p>
                  <a:pPr algn="just"/>
                  <a:r>
                    <a:rPr lang="da-DK" sz="700" dirty="0">
                      <a:solidFill>
                        <a:srgbClr val="FF0000"/>
                      </a:solidFill>
                    </a:rPr>
                    <a:t>1UH</a:t>
                  </a:r>
                </a:p>
              </p:txBody>
            </p:sp>
          </p:grpSp>
          <p:grpSp>
            <p:nvGrpSpPr>
              <p:cNvPr id="8" name="Group 7">
                <a:extLst>
                  <a:ext uri="{FF2B5EF4-FFF2-40B4-BE49-F238E27FC236}">
                    <a16:creationId xmlns:a16="http://schemas.microsoft.com/office/drawing/2014/main" id="{EE5B2664-C6C8-0BE3-B06E-2BDDADB3887C}"/>
                  </a:ext>
                </a:extLst>
              </p:cNvPr>
              <p:cNvGrpSpPr/>
              <p:nvPr/>
            </p:nvGrpSpPr>
            <p:grpSpPr>
              <a:xfrm>
                <a:off x="3870321" y="3954750"/>
                <a:ext cx="361954" cy="307777"/>
                <a:chOff x="3143246" y="3557859"/>
                <a:chExt cx="323851" cy="307777"/>
              </a:xfrm>
            </p:grpSpPr>
            <p:sp>
              <p:nvSpPr>
                <p:cNvPr id="9" name="Rectangle 8">
                  <a:extLst>
                    <a:ext uri="{FF2B5EF4-FFF2-40B4-BE49-F238E27FC236}">
                      <a16:creationId xmlns:a16="http://schemas.microsoft.com/office/drawing/2014/main" id="{1D150295-3230-7B92-457E-CC8C0F6E0F94}"/>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xtBox 9">
                  <a:extLst>
                    <a:ext uri="{FF2B5EF4-FFF2-40B4-BE49-F238E27FC236}">
                      <a16:creationId xmlns:a16="http://schemas.microsoft.com/office/drawing/2014/main" id="{485C24F0-2187-739F-5DB1-32F690F3F8F6}"/>
                    </a:ext>
                  </a:extLst>
                </p:cNvPr>
                <p:cNvSpPr txBox="1"/>
                <p:nvPr/>
              </p:nvSpPr>
              <p:spPr>
                <a:xfrm>
                  <a:off x="3143246" y="3557859"/>
                  <a:ext cx="323851" cy="307777"/>
                </a:xfrm>
                <a:prstGeom prst="rect">
                  <a:avLst/>
                </a:prstGeom>
                <a:noFill/>
              </p:spPr>
              <p:txBody>
                <a:bodyPr wrap="square" rtlCol="0">
                  <a:spAutoFit/>
                </a:bodyPr>
                <a:lstStyle/>
                <a:p>
                  <a:pPr algn="just"/>
                  <a:r>
                    <a:rPr lang="da-DK" sz="700" dirty="0">
                      <a:solidFill>
                        <a:srgbClr val="FF0000"/>
                      </a:solidFill>
                    </a:rPr>
                    <a:t>3UH</a:t>
                  </a:r>
                </a:p>
              </p:txBody>
            </p:sp>
          </p:grpSp>
          <p:grpSp>
            <p:nvGrpSpPr>
              <p:cNvPr id="11" name="Group 10">
                <a:extLst>
                  <a:ext uri="{FF2B5EF4-FFF2-40B4-BE49-F238E27FC236}">
                    <a16:creationId xmlns:a16="http://schemas.microsoft.com/office/drawing/2014/main" id="{4C877ADA-6F82-FA34-D83C-2E13BFC94A23}"/>
                  </a:ext>
                </a:extLst>
              </p:cNvPr>
              <p:cNvGrpSpPr/>
              <p:nvPr/>
            </p:nvGrpSpPr>
            <p:grpSpPr>
              <a:xfrm>
                <a:off x="4343396" y="4364325"/>
                <a:ext cx="361954" cy="307777"/>
                <a:chOff x="3143246" y="3557859"/>
                <a:chExt cx="323851" cy="307777"/>
              </a:xfrm>
            </p:grpSpPr>
            <p:sp>
              <p:nvSpPr>
                <p:cNvPr id="12" name="Rectangle 11">
                  <a:extLst>
                    <a:ext uri="{FF2B5EF4-FFF2-40B4-BE49-F238E27FC236}">
                      <a16:creationId xmlns:a16="http://schemas.microsoft.com/office/drawing/2014/main" id="{D88E3887-4C6D-E88F-75E2-FC0E67410A65}"/>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xtBox 12">
                  <a:extLst>
                    <a:ext uri="{FF2B5EF4-FFF2-40B4-BE49-F238E27FC236}">
                      <a16:creationId xmlns:a16="http://schemas.microsoft.com/office/drawing/2014/main" id="{E237DE53-AA54-7B4F-2E90-5836A907A8E5}"/>
                    </a:ext>
                  </a:extLst>
                </p:cNvPr>
                <p:cNvSpPr txBox="1"/>
                <p:nvPr/>
              </p:nvSpPr>
              <p:spPr>
                <a:xfrm>
                  <a:off x="3143246" y="3557859"/>
                  <a:ext cx="323851" cy="307777"/>
                </a:xfrm>
                <a:prstGeom prst="rect">
                  <a:avLst/>
                </a:prstGeom>
                <a:noFill/>
              </p:spPr>
              <p:txBody>
                <a:bodyPr wrap="square" rtlCol="0">
                  <a:spAutoFit/>
                </a:bodyPr>
                <a:lstStyle/>
                <a:p>
                  <a:pPr algn="just"/>
                  <a:r>
                    <a:rPr lang="da-DK" sz="700" dirty="0">
                      <a:solidFill>
                        <a:srgbClr val="FF0000"/>
                      </a:solidFill>
                    </a:rPr>
                    <a:t>5UH</a:t>
                  </a:r>
                </a:p>
              </p:txBody>
            </p:sp>
          </p:grpSp>
          <p:grpSp>
            <p:nvGrpSpPr>
              <p:cNvPr id="14" name="Group 13">
                <a:extLst>
                  <a:ext uri="{FF2B5EF4-FFF2-40B4-BE49-F238E27FC236}">
                    <a16:creationId xmlns:a16="http://schemas.microsoft.com/office/drawing/2014/main" id="{245596B5-E450-C1CC-4EC5-F3BD4EBD4686}"/>
                  </a:ext>
                </a:extLst>
              </p:cNvPr>
              <p:cNvGrpSpPr/>
              <p:nvPr/>
            </p:nvGrpSpPr>
            <p:grpSpPr>
              <a:xfrm>
                <a:off x="4813296" y="4758025"/>
                <a:ext cx="365129" cy="307777"/>
                <a:chOff x="3143246" y="3557859"/>
                <a:chExt cx="323851" cy="307777"/>
              </a:xfrm>
            </p:grpSpPr>
            <p:sp>
              <p:nvSpPr>
                <p:cNvPr id="15" name="Rectangle 14">
                  <a:extLst>
                    <a:ext uri="{FF2B5EF4-FFF2-40B4-BE49-F238E27FC236}">
                      <a16:creationId xmlns:a16="http://schemas.microsoft.com/office/drawing/2014/main" id="{F42D4447-21CC-C7A9-9FA5-4BCD5C664B15}"/>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a:extLst>
                    <a:ext uri="{FF2B5EF4-FFF2-40B4-BE49-F238E27FC236}">
                      <a16:creationId xmlns:a16="http://schemas.microsoft.com/office/drawing/2014/main" id="{E2B46854-3C6E-908B-A151-0ADE75FF814D}"/>
                    </a:ext>
                  </a:extLst>
                </p:cNvPr>
                <p:cNvSpPr txBox="1"/>
                <p:nvPr/>
              </p:nvSpPr>
              <p:spPr>
                <a:xfrm>
                  <a:off x="3143246" y="3557859"/>
                  <a:ext cx="323851" cy="307777"/>
                </a:xfrm>
                <a:prstGeom prst="rect">
                  <a:avLst/>
                </a:prstGeom>
                <a:noFill/>
              </p:spPr>
              <p:txBody>
                <a:bodyPr wrap="square" rtlCol="0">
                  <a:spAutoFit/>
                </a:bodyPr>
                <a:lstStyle/>
                <a:p>
                  <a:pPr algn="just"/>
                  <a:r>
                    <a:rPr lang="da-DK" sz="700" dirty="0">
                      <a:solidFill>
                        <a:srgbClr val="FF0000"/>
                      </a:solidFill>
                    </a:rPr>
                    <a:t>7UH</a:t>
                  </a:r>
                </a:p>
              </p:txBody>
            </p:sp>
          </p:grpSp>
          <p:sp>
            <p:nvSpPr>
              <p:cNvPr id="17" name="TextBox 16">
                <a:extLst>
                  <a:ext uri="{FF2B5EF4-FFF2-40B4-BE49-F238E27FC236}">
                    <a16:creationId xmlns:a16="http://schemas.microsoft.com/office/drawing/2014/main" id="{BC7EB4C6-EC60-8054-B008-06311FD8798D}"/>
                  </a:ext>
                </a:extLst>
              </p:cNvPr>
              <p:cNvSpPr txBox="1"/>
              <p:nvPr/>
            </p:nvSpPr>
            <p:spPr>
              <a:xfrm>
                <a:off x="3431743" y="2687350"/>
                <a:ext cx="315185" cy="200055"/>
              </a:xfrm>
              <a:prstGeom prst="rect">
                <a:avLst/>
              </a:prstGeom>
              <a:noFill/>
            </p:spPr>
            <p:txBody>
              <a:bodyPr wrap="square" rtlCol="0">
                <a:spAutoFit/>
              </a:bodyPr>
              <a:lstStyle/>
              <a:p>
                <a:pPr algn="just"/>
                <a:r>
                  <a:rPr lang="da-DK" sz="700" dirty="0">
                    <a:solidFill>
                      <a:srgbClr val="FF0000"/>
                    </a:solidFill>
                  </a:rPr>
                  <a:t>2H</a:t>
                </a:r>
              </a:p>
            </p:txBody>
          </p:sp>
          <p:sp>
            <p:nvSpPr>
              <p:cNvPr id="18" name="TextBox 17">
                <a:extLst>
                  <a:ext uri="{FF2B5EF4-FFF2-40B4-BE49-F238E27FC236}">
                    <a16:creationId xmlns:a16="http://schemas.microsoft.com/office/drawing/2014/main" id="{7274CE27-3F86-80AE-F218-48D02CBAF3C4}"/>
                  </a:ext>
                </a:extLst>
              </p:cNvPr>
              <p:cNvSpPr txBox="1"/>
              <p:nvPr/>
            </p:nvSpPr>
            <p:spPr>
              <a:xfrm>
                <a:off x="3909729" y="3100230"/>
                <a:ext cx="384175" cy="200055"/>
              </a:xfrm>
              <a:prstGeom prst="rect">
                <a:avLst/>
              </a:prstGeom>
              <a:noFill/>
            </p:spPr>
            <p:txBody>
              <a:bodyPr wrap="square" rtlCol="0">
                <a:spAutoFit/>
              </a:bodyPr>
              <a:lstStyle/>
              <a:p>
                <a:pPr algn="just"/>
                <a:r>
                  <a:rPr lang="da-DK" sz="700" dirty="0">
                    <a:solidFill>
                      <a:srgbClr val="FF0000"/>
                    </a:solidFill>
                  </a:rPr>
                  <a:t>4H</a:t>
                </a:r>
              </a:p>
            </p:txBody>
          </p:sp>
          <p:sp>
            <p:nvSpPr>
              <p:cNvPr id="19" name="TextBox 18">
                <a:extLst>
                  <a:ext uri="{FF2B5EF4-FFF2-40B4-BE49-F238E27FC236}">
                    <a16:creationId xmlns:a16="http://schemas.microsoft.com/office/drawing/2014/main" id="{52103A6D-9177-57C4-9126-FB8BF6AB00FA}"/>
                  </a:ext>
                </a:extLst>
              </p:cNvPr>
              <p:cNvSpPr txBox="1"/>
              <p:nvPr/>
            </p:nvSpPr>
            <p:spPr>
              <a:xfrm>
                <a:off x="4382804" y="3519773"/>
                <a:ext cx="384175" cy="200055"/>
              </a:xfrm>
              <a:prstGeom prst="rect">
                <a:avLst/>
              </a:prstGeom>
              <a:noFill/>
            </p:spPr>
            <p:txBody>
              <a:bodyPr wrap="square" rtlCol="0">
                <a:spAutoFit/>
              </a:bodyPr>
              <a:lstStyle/>
              <a:p>
                <a:pPr algn="just"/>
                <a:r>
                  <a:rPr lang="da-DK" sz="700" dirty="0">
                    <a:solidFill>
                      <a:srgbClr val="FF0000"/>
                    </a:solidFill>
                  </a:rPr>
                  <a:t>5H</a:t>
                </a:r>
              </a:p>
            </p:txBody>
          </p:sp>
          <p:sp>
            <p:nvSpPr>
              <p:cNvPr id="20" name="TextBox 19">
                <a:extLst>
                  <a:ext uri="{FF2B5EF4-FFF2-40B4-BE49-F238E27FC236}">
                    <a16:creationId xmlns:a16="http://schemas.microsoft.com/office/drawing/2014/main" id="{51B3900D-636A-3595-897E-140D625DD92A}"/>
                  </a:ext>
                </a:extLst>
              </p:cNvPr>
              <p:cNvSpPr txBox="1"/>
              <p:nvPr/>
            </p:nvSpPr>
            <p:spPr>
              <a:xfrm>
                <a:off x="4836833" y="3944782"/>
                <a:ext cx="384175" cy="200055"/>
              </a:xfrm>
              <a:prstGeom prst="rect">
                <a:avLst/>
              </a:prstGeom>
              <a:noFill/>
            </p:spPr>
            <p:txBody>
              <a:bodyPr wrap="square" rtlCol="0">
                <a:spAutoFit/>
              </a:bodyPr>
              <a:lstStyle/>
              <a:p>
                <a:pPr algn="just"/>
                <a:r>
                  <a:rPr lang="da-DK" sz="700" dirty="0">
                    <a:solidFill>
                      <a:srgbClr val="FF0000"/>
                    </a:solidFill>
                  </a:rPr>
                  <a:t>7H</a:t>
                </a:r>
              </a:p>
            </p:txBody>
          </p:sp>
          <p:sp>
            <p:nvSpPr>
              <p:cNvPr id="21" name="TextBox 20">
                <a:extLst>
                  <a:ext uri="{FF2B5EF4-FFF2-40B4-BE49-F238E27FC236}">
                    <a16:creationId xmlns:a16="http://schemas.microsoft.com/office/drawing/2014/main" id="{B8C964FF-86E9-0675-0B3A-7E01C9FA00D1}"/>
                  </a:ext>
                </a:extLst>
              </p:cNvPr>
              <p:cNvSpPr txBox="1"/>
              <p:nvPr/>
            </p:nvSpPr>
            <p:spPr>
              <a:xfrm>
                <a:off x="5322604" y="4318158"/>
                <a:ext cx="384175" cy="200055"/>
              </a:xfrm>
              <a:prstGeom prst="rect">
                <a:avLst/>
              </a:prstGeom>
              <a:noFill/>
            </p:spPr>
            <p:txBody>
              <a:bodyPr wrap="square" rtlCol="0">
                <a:spAutoFit/>
              </a:bodyPr>
              <a:lstStyle/>
              <a:p>
                <a:pPr algn="just"/>
                <a:r>
                  <a:rPr lang="da-DK" sz="700" dirty="0">
                    <a:solidFill>
                      <a:srgbClr val="FF0000"/>
                    </a:solidFill>
                  </a:rPr>
                  <a:t>9H</a:t>
                </a:r>
              </a:p>
            </p:txBody>
          </p:sp>
          <p:grpSp>
            <p:nvGrpSpPr>
              <p:cNvPr id="22" name="Group 21">
                <a:extLst>
                  <a:ext uri="{FF2B5EF4-FFF2-40B4-BE49-F238E27FC236}">
                    <a16:creationId xmlns:a16="http://schemas.microsoft.com/office/drawing/2014/main" id="{99947520-E212-7832-EF72-F358CDF637EE}"/>
                  </a:ext>
                </a:extLst>
              </p:cNvPr>
              <p:cNvGrpSpPr/>
              <p:nvPr/>
            </p:nvGrpSpPr>
            <p:grpSpPr>
              <a:xfrm>
                <a:off x="3395664" y="3947158"/>
                <a:ext cx="384175" cy="200055"/>
                <a:chOff x="3143246" y="3557859"/>
                <a:chExt cx="323851" cy="200055"/>
              </a:xfrm>
            </p:grpSpPr>
            <p:sp>
              <p:nvSpPr>
                <p:cNvPr id="23" name="Rectangle 22">
                  <a:extLst>
                    <a:ext uri="{FF2B5EF4-FFF2-40B4-BE49-F238E27FC236}">
                      <a16:creationId xmlns:a16="http://schemas.microsoft.com/office/drawing/2014/main" id="{5C48694D-9054-989E-C4EE-6CB05DD2A311}"/>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xtBox 23">
                  <a:extLst>
                    <a:ext uri="{FF2B5EF4-FFF2-40B4-BE49-F238E27FC236}">
                      <a16:creationId xmlns:a16="http://schemas.microsoft.com/office/drawing/2014/main" id="{ABD380C2-3EA5-5C26-7669-4520408C9880}"/>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1UF</a:t>
                  </a:r>
                </a:p>
              </p:txBody>
            </p:sp>
          </p:grpSp>
          <p:grpSp>
            <p:nvGrpSpPr>
              <p:cNvPr id="25" name="Group 24">
                <a:extLst>
                  <a:ext uri="{FF2B5EF4-FFF2-40B4-BE49-F238E27FC236}">
                    <a16:creationId xmlns:a16="http://schemas.microsoft.com/office/drawing/2014/main" id="{3DE7B3E6-3CFD-6B13-CBB2-1F5453D04706}"/>
                  </a:ext>
                </a:extLst>
              </p:cNvPr>
              <p:cNvGrpSpPr/>
              <p:nvPr/>
            </p:nvGrpSpPr>
            <p:grpSpPr>
              <a:xfrm>
                <a:off x="3859208" y="4372352"/>
                <a:ext cx="384175" cy="200055"/>
                <a:chOff x="3143246" y="3557859"/>
                <a:chExt cx="323851" cy="200055"/>
              </a:xfrm>
            </p:grpSpPr>
            <p:sp>
              <p:nvSpPr>
                <p:cNvPr id="26" name="Rectangle 25">
                  <a:extLst>
                    <a:ext uri="{FF2B5EF4-FFF2-40B4-BE49-F238E27FC236}">
                      <a16:creationId xmlns:a16="http://schemas.microsoft.com/office/drawing/2014/main" id="{D98F1D9B-EC6A-75F3-2C17-E02AB885B9D7}"/>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xtBox 26">
                  <a:extLst>
                    <a:ext uri="{FF2B5EF4-FFF2-40B4-BE49-F238E27FC236}">
                      <a16:creationId xmlns:a16="http://schemas.microsoft.com/office/drawing/2014/main" id="{84B25A90-7436-290B-155C-93FF5041054C}"/>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3UF</a:t>
                  </a:r>
                </a:p>
              </p:txBody>
            </p:sp>
          </p:grpSp>
          <p:grpSp>
            <p:nvGrpSpPr>
              <p:cNvPr id="28" name="Group 27">
                <a:extLst>
                  <a:ext uri="{FF2B5EF4-FFF2-40B4-BE49-F238E27FC236}">
                    <a16:creationId xmlns:a16="http://schemas.microsoft.com/office/drawing/2014/main" id="{C905F5CC-2E97-161A-B3CE-57476114E67C}"/>
                  </a:ext>
                </a:extLst>
              </p:cNvPr>
              <p:cNvGrpSpPr/>
              <p:nvPr/>
            </p:nvGrpSpPr>
            <p:grpSpPr>
              <a:xfrm>
                <a:off x="4332283" y="4755008"/>
                <a:ext cx="384175" cy="200055"/>
                <a:chOff x="3143246" y="3557859"/>
                <a:chExt cx="323851" cy="200055"/>
              </a:xfrm>
            </p:grpSpPr>
            <p:sp>
              <p:nvSpPr>
                <p:cNvPr id="29" name="Rectangle 28">
                  <a:extLst>
                    <a:ext uri="{FF2B5EF4-FFF2-40B4-BE49-F238E27FC236}">
                      <a16:creationId xmlns:a16="http://schemas.microsoft.com/office/drawing/2014/main" id="{98A0A438-EF41-F15F-0825-C96FF3AA13F6}"/>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xtBox 29">
                  <a:extLst>
                    <a:ext uri="{FF2B5EF4-FFF2-40B4-BE49-F238E27FC236}">
                      <a16:creationId xmlns:a16="http://schemas.microsoft.com/office/drawing/2014/main" id="{C797F101-BC4F-20CF-E6D8-A3820AD915D2}"/>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5UF</a:t>
                  </a:r>
                </a:p>
              </p:txBody>
            </p:sp>
          </p:grpSp>
          <p:grpSp>
            <p:nvGrpSpPr>
              <p:cNvPr id="31" name="Group 30">
                <a:extLst>
                  <a:ext uri="{FF2B5EF4-FFF2-40B4-BE49-F238E27FC236}">
                    <a16:creationId xmlns:a16="http://schemas.microsoft.com/office/drawing/2014/main" id="{D73086EF-83DD-76BA-F95A-43051B945151}"/>
                  </a:ext>
                </a:extLst>
              </p:cNvPr>
              <p:cNvGrpSpPr/>
              <p:nvPr/>
            </p:nvGrpSpPr>
            <p:grpSpPr>
              <a:xfrm>
                <a:off x="3437735" y="4348425"/>
                <a:ext cx="306602" cy="200055"/>
                <a:chOff x="3143246" y="3557859"/>
                <a:chExt cx="265913" cy="200055"/>
              </a:xfrm>
            </p:grpSpPr>
            <p:sp>
              <p:nvSpPr>
                <p:cNvPr id="32" name="Rectangle 31">
                  <a:extLst>
                    <a:ext uri="{FF2B5EF4-FFF2-40B4-BE49-F238E27FC236}">
                      <a16:creationId xmlns:a16="http://schemas.microsoft.com/office/drawing/2014/main" id="{7FB35C7D-EFFD-8036-3609-1CA84D630536}"/>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TextBox 32">
                  <a:extLst>
                    <a:ext uri="{FF2B5EF4-FFF2-40B4-BE49-F238E27FC236}">
                      <a16:creationId xmlns:a16="http://schemas.microsoft.com/office/drawing/2014/main" id="{480F41BF-E549-B7ED-2E0C-296048F996C7}"/>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1H</a:t>
                  </a:r>
                </a:p>
              </p:txBody>
            </p:sp>
          </p:grpSp>
          <p:grpSp>
            <p:nvGrpSpPr>
              <p:cNvPr id="34" name="Group 33">
                <a:extLst>
                  <a:ext uri="{FF2B5EF4-FFF2-40B4-BE49-F238E27FC236}">
                    <a16:creationId xmlns:a16="http://schemas.microsoft.com/office/drawing/2014/main" id="{99B85972-781B-1DA0-042B-4E9CD8832A0B}"/>
                  </a:ext>
                </a:extLst>
              </p:cNvPr>
              <p:cNvGrpSpPr/>
              <p:nvPr/>
            </p:nvGrpSpPr>
            <p:grpSpPr>
              <a:xfrm>
                <a:off x="3431743" y="4755006"/>
                <a:ext cx="306602" cy="200055"/>
                <a:chOff x="3143246" y="3557859"/>
                <a:chExt cx="265913" cy="200055"/>
              </a:xfrm>
            </p:grpSpPr>
            <p:sp>
              <p:nvSpPr>
                <p:cNvPr id="35" name="Rectangle 34">
                  <a:extLst>
                    <a:ext uri="{FF2B5EF4-FFF2-40B4-BE49-F238E27FC236}">
                      <a16:creationId xmlns:a16="http://schemas.microsoft.com/office/drawing/2014/main" id="{58599660-F3BF-605A-D9B3-FD28647E7B01}"/>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xtBox 35">
                  <a:extLst>
                    <a:ext uri="{FF2B5EF4-FFF2-40B4-BE49-F238E27FC236}">
                      <a16:creationId xmlns:a16="http://schemas.microsoft.com/office/drawing/2014/main" id="{1AE07C95-9DEA-9278-6BE4-15E49DBEF39E}"/>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1F</a:t>
                  </a:r>
                </a:p>
              </p:txBody>
            </p:sp>
          </p:grpSp>
          <p:grpSp>
            <p:nvGrpSpPr>
              <p:cNvPr id="40" name="Group 39">
                <a:extLst>
                  <a:ext uri="{FF2B5EF4-FFF2-40B4-BE49-F238E27FC236}">
                    <a16:creationId xmlns:a16="http://schemas.microsoft.com/office/drawing/2014/main" id="{D1D1F9E3-F60F-4D59-16E6-8A527E56B80D}"/>
                  </a:ext>
                </a:extLst>
              </p:cNvPr>
              <p:cNvGrpSpPr/>
              <p:nvPr/>
            </p:nvGrpSpPr>
            <p:grpSpPr>
              <a:xfrm>
                <a:off x="3882013" y="4755004"/>
                <a:ext cx="306602" cy="200055"/>
                <a:chOff x="3143246" y="3557859"/>
                <a:chExt cx="265913" cy="200055"/>
              </a:xfrm>
            </p:grpSpPr>
            <p:sp>
              <p:nvSpPr>
                <p:cNvPr id="41" name="Rectangle 40">
                  <a:extLst>
                    <a:ext uri="{FF2B5EF4-FFF2-40B4-BE49-F238E27FC236}">
                      <a16:creationId xmlns:a16="http://schemas.microsoft.com/office/drawing/2014/main" id="{77E3C09B-6102-8452-49C4-BFDA6EEA4B75}"/>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TextBox 41">
                  <a:extLst>
                    <a:ext uri="{FF2B5EF4-FFF2-40B4-BE49-F238E27FC236}">
                      <a16:creationId xmlns:a16="http://schemas.microsoft.com/office/drawing/2014/main" id="{60005768-06AE-8588-438F-A8E9ECCED65F}"/>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3H</a:t>
                  </a:r>
                </a:p>
              </p:txBody>
            </p:sp>
          </p:grpSp>
          <p:grpSp>
            <p:nvGrpSpPr>
              <p:cNvPr id="43" name="Group 42">
                <a:extLst>
                  <a:ext uri="{FF2B5EF4-FFF2-40B4-BE49-F238E27FC236}">
                    <a16:creationId xmlns:a16="http://schemas.microsoft.com/office/drawing/2014/main" id="{6CD74034-0883-88A6-4746-DB9B2F848D54}"/>
                  </a:ext>
                </a:extLst>
              </p:cNvPr>
              <p:cNvGrpSpPr/>
              <p:nvPr/>
            </p:nvGrpSpPr>
            <p:grpSpPr>
              <a:xfrm>
                <a:off x="3432965" y="3103562"/>
                <a:ext cx="306602" cy="200055"/>
                <a:chOff x="3143246" y="3557859"/>
                <a:chExt cx="265913" cy="200055"/>
              </a:xfrm>
            </p:grpSpPr>
            <p:sp>
              <p:nvSpPr>
                <p:cNvPr id="44" name="Rectangle 43">
                  <a:extLst>
                    <a:ext uri="{FF2B5EF4-FFF2-40B4-BE49-F238E27FC236}">
                      <a16:creationId xmlns:a16="http://schemas.microsoft.com/office/drawing/2014/main" id="{D8433080-4D41-7C06-7FEF-B6205FBA7D9B}"/>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xtBox 44">
                  <a:extLst>
                    <a:ext uri="{FF2B5EF4-FFF2-40B4-BE49-F238E27FC236}">
                      <a16:creationId xmlns:a16="http://schemas.microsoft.com/office/drawing/2014/main" id="{26195FD1-CCEF-EAB9-2345-163439E76363}"/>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2F</a:t>
                  </a:r>
                </a:p>
              </p:txBody>
            </p:sp>
          </p:grpSp>
          <p:grpSp>
            <p:nvGrpSpPr>
              <p:cNvPr id="46" name="Group 45">
                <a:extLst>
                  <a:ext uri="{FF2B5EF4-FFF2-40B4-BE49-F238E27FC236}">
                    <a16:creationId xmlns:a16="http://schemas.microsoft.com/office/drawing/2014/main" id="{CDE3D07B-F53F-1177-696C-A19F17FD376A}"/>
                  </a:ext>
                </a:extLst>
              </p:cNvPr>
              <p:cNvGrpSpPr/>
              <p:nvPr/>
            </p:nvGrpSpPr>
            <p:grpSpPr>
              <a:xfrm>
                <a:off x="3909729" y="3519773"/>
                <a:ext cx="306602" cy="200055"/>
                <a:chOff x="3143246" y="3557859"/>
                <a:chExt cx="265913" cy="200055"/>
              </a:xfrm>
            </p:grpSpPr>
            <p:sp>
              <p:nvSpPr>
                <p:cNvPr id="47" name="Rectangle 46">
                  <a:extLst>
                    <a:ext uri="{FF2B5EF4-FFF2-40B4-BE49-F238E27FC236}">
                      <a16:creationId xmlns:a16="http://schemas.microsoft.com/office/drawing/2014/main" id="{B3834842-E808-8D73-976E-D9FC74ED0EFB}"/>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TextBox 47">
                  <a:extLst>
                    <a:ext uri="{FF2B5EF4-FFF2-40B4-BE49-F238E27FC236}">
                      <a16:creationId xmlns:a16="http://schemas.microsoft.com/office/drawing/2014/main" id="{290E9422-A8D5-EF7F-353A-8C5760036452}"/>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3F</a:t>
                  </a:r>
                </a:p>
              </p:txBody>
            </p:sp>
          </p:grpSp>
          <p:grpSp>
            <p:nvGrpSpPr>
              <p:cNvPr id="49" name="Group 48">
                <a:extLst>
                  <a:ext uri="{FF2B5EF4-FFF2-40B4-BE49-F238E27FC236}">
                    <a16:creationId xmlns:a16="http://schemas.microsoft.com/office/drawing/2014/main" id="{4DDBD059-AF4B-91FC-D9ED-432F3A22C2D3}"/>
                  </a:ext>
                </a:extLst>
              </p:cNvPr>
              <p:cNvGrpSpPr/>
              <p:nvPr/>
            </p:nvGrpSpPr>
            <p:grpSpPr>
              <a:xfrm>
                <a:off x="4366762" y="3944782"/>
                <a:ext cx="306602" cy="200055"/>
                <a:chOff x="3143246" y="3557859"/>
                <a:chExt cx="265913" cy="200055"/>
              </a:xfrm>
            </p:grpSpPr>
            <p:sp>
              <p:nvSpPr>
                <p:cNvPr id="50" name="Rectangle 49">
                  <a:extLst>
                    <a:ext uri="{FF2B5EF4-FFF2-40B4-BE49-F238E27FC236}">
                      <a16:creationId xmlns:a16="http://schemas.microsoft.com/office/drawing/2014/main" id="{EE39A8AA-6D1E-6DBB-BF1E-16F0B065B65D}"/>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TextBox 50">
                  <a:extLst>
                    <a:ext uri="{FF2B5EF4-FFF2-40B4-BE49-F238E27FC236}">
                      <a16:creationId xmlns:a16="http://schemas.microsoft.com/office/drawing/2014/main" id="{51866CFB-58F2-80C7-BBC6-85279264DA32}"/>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5F</a:t>
                  </a:r>
                </a:p>
              </p:txBody>
            </p:sp>
          </p:grpSp>
          <p:grpSp>
            <p:nvGrpSpPr>
              <p:cNvPr id="52" name="Group 51">
                <a:extLst>
                  <a:ext uri="{FF2B5EF4-FFF2-40B4-BE49-F238E27FC236}">
                    <a16:creationId xmlns:a16="http://schemas.microsoft.com/office/drawing/2014/main" id="{C41B485B-651C-A308-7C33-34440FFE0549}"/>
                  </a:ext>
                </a:extLst>
              </p:cNvPr>
              <p:cNvGrpSpPr/>
              <p:nvPr/>
            </p:nvGrpSpPr>
            <p:grpSpPr>
              <a:xfrm>
                <a:off x="4831620" y="4348423"/>
                <a:ext cx="306602" cy="200055"/>
                <a:chOff x="3143246" y="3557859"/>
                <a:chExt cx="265913" cy="200055"/>
              </a:xfrm>
            </p:grpSpPr>
            <p:sp>
              <p:nvSpPr>
                <p:cNvPr id="53" name="Rectangle 52">
                  <a:extLst>
                    <a:ext uri="{FF2B5EF4-FFF2-40B4-BE49-F238E27FC236}">
                      <a16:creationId xmlns:a16="http://schemas.microsoft.com/office/drawing/2014/main" id="{28AC63D7-B377-2886-705D-98FD6207D9B4}"/>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TextBox 53">
                  <a:extLst>
                    <a:ext uri="{FF2B5EF4-FFF2-40B4-BE49-F238E27FC236}">
                      <a16:creationId xmlns:a16="http://schemas.microsoft.com/office/drawing/2014/main" id="{BAB938CC-C61A-DCCD-660F-AD6A659B4F7F}"/>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7F</a:t>
                  </a:r>
                </a:p>
              </p:txBody>
            </p:sp>
          </p:grpSp>
          <p:grpSp>
            <p:nvGrpSpPr>
              <p:cNvPr id="55" name="Group 54">
                <a:extLst>
                  <a:ext uri="{FF2B5EF4-FFF2-40B4-BE49-F238E27FC236}">
                    <a16:creationId xmlns:a16="http://schemas.microsoft.com/office/drawing/2014/main" id="{0B0F8031-946F-BFA8-60A9-F7A985424F92}"/>
                  </a:ext>
                </a:extLst>
              </p:cNvPr>
              <p:cNvGrpSpPr/>
              <p:nvPr/>
            </p:nvGrpSpPr>
            <p:grpSpPr>
              <a:xfrm>
                <a:off x="5310396" y="4755002"/>
                <a:ext cx="306602" cy="200055"/>
                <a:chOff x="3143246" y="3557859"/>
                <a:chExt cx="265913" cy="200055"/>
              </a:xfrm>
            </p:grpSpPr>
            <p:sp>
              <p:nvSpPr>
                <p:cNvPr id="56" name="Rectangle 55">
                  <a:extLst>
                    <a:ext uri="{FF2B5EF4-FFF2-40B4-BE49-F238E27FC236}">
                      <a16:creationId xmlns:a16="http://schemas.microsoft.com/office/drawing/2014/main" id="{06F49854-82D7-4C4C-BA68-149F828D6C0C}"/>
                    </a:ext>
                  </a:extLst>
                </p:cNvPr>
                <p:cNvSpPr/>
                <p:nvPr/>
              </p:nvSpPr>
              <p:spPr>
                <a:xfrm>
                  <a:off x="3240083" y="3592798"/>
                  <a:ext cx="100236"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TextBox 56">
                  <a:extLst>
                    <a:ext uri="{FF2B5EF4-FFF2-40B4-BE49-F238E27FC236}">
                      <a16:creationId xmlns:a16="http://schemas.microsoft.com/office/drawing/2014/main" id="{1EA79F4E-1DFE-AE04-38F6-689BCDF5B389}"/>
                    </a:ext>
                  </a:extLst>
                </p:cNvPr>
                <p:cNvSpPr txBox="1"/>
                <p:nvPr/>
              </p:nvSpPr>
              <p:spPr>
                <a:xfrm>
                  <a:off x="3143246" y="3557859"/>
                  <a:ext cx="265913" cy="200055"/>
                </a:xfrm>
                <a:prstGeom prst="rect">
                  <a:avLst/>
                </a:prstGeom>
                <a:noFill/>
              </p:spPr>
              <p:txBody>
                <a:bodyPr wrap="square" rtlCol="0">
                  <a:spAutoFit/>
                </a:bodyPr>
                <a:lstStyle/>
                <a:p>
                  <a:pPr algn="just"/>
                  <a:r>
                    <a:rPr lang="da-DK" sz="700" dirty="0">
                      <a:solidFill>
                        <a:srgbClr val="FF0000"/>
                      </a:solidFill>
                    </a:rPr>
                    <a:t>9F</a:t>
                  </a:r>
                </a:p>
              </p:txBody>
            </p:sp>
          </p:grpSp>
          <p:grpSp>
            <p:nvGrpSpPr>
              <p:cNvPr id="61" name="Group 60">
                <a:extLst>
                  <a:ext uri="{FF2B5EF4-FFF2-40B4-BE49-F238E27FC236}">
                    <a16:creationId xmlns:a16="http://schemas.microsoft.com/office/drawing/2014/main" id="{8A02470F-E5D1-3C57-6F2D-FD2DCC0FA38F}"/>
                  </a:ext>
                </a:extLst>
              </p:cNvPr>
              <p:cNvGrpSpPr/>
              <p:nvPr/>
            </p:nvGrpSpPr>
            <p:grpSpPr>
              <a:xfrm>
                <a:off x="3392956" y="2295714"/>
                <a:ext cx="384175" cy="200055"/>
                <a:chOff x="3143246" y="3557859"/>
                <a:chExt cx="323851" cy="200055"/>
              </a:xfrm>
            </p:grpSpPr>
            <p:sp>
              <p:nvSpPr>
                <p:cNvPr id="62" name="Rectangle 61">
                  <a:extLst>
                    <a:ext uri="{FF2B5EF4-FFF2-40B4-BE49-F238E27FC236}">
                      <a16:creationId xmlns:a16="http://schemas.microsoft.com/office/drawing/2014/main" id="{7CE62B80-5676-ED6E-3692-A7B699873BAB}"/>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xtBox 62">
                  <a:extLst>
                    <a:ext uri="{FF2B5EF4-FFF2-40B4-BE49-F238E27FC236}">
                      <a16:creationId xmlns:a16="http://schemas.microsoft.com/office/drawing/2014/main" id="{C6036ACA-C132-9F6B-E2CE-13054958FC32}"/>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2UF</a:t>
                  </a:r>
                </a:p>
              </p:txBody>
            </p:sp>
          </p:grpSp>
          <p:grpSp>
            <p:nvGrpSpPr>
              <p:cNvPr id="1024" name="Group 1023">
                <a:extLst>
                  <a:ext uri="{FF2B5EF4-FFF2-40B4-BE49-F238E27FC236}">
                    <a16:creationId xmlns:a16="http://schemas.microsoft.com/office/drawing/2014/main" id="{2CABAF5C-44E4-4E21-96B5-EE890FDD63E0}"/>
                  </a:ext>
                </a:extLst>
              </p:cNvPr>
              <p:cNvGrpSpPr/>
              <p:nvPr/>
            </p:nvGrpSpPr>
            <p:grpSpPr>
              <a:xfrm>
                <a:off x="3392954" y="1902142"/>
                <a:ext cx="384175" cy="200055"/>
                <a:chOff x="3143246" y="3557859"/>
                <a:chExt cx="323851" cy="200055"/>
              </a:xfrm>
            </p:grpSpPr>
            <p:sp>
              <p:nvSpPr>
                <p:cNvPr id="1025" name="Rectangle 1024">
                  <a:extLst>
                    <a:ext uri="{FF2B5EF4-FFF2-40B4-BE49-F238E27FC236}">
                      <a16:creationId xmlns:a16="http://schemas.microsoft.com/office/drawing/2014/main" id="{059B0114-9015-7337-03F7-921B3205A00B}"/>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28" name="TextBox 1027">
                  <a:extLst>
                    <a:ext uri="{FF2B5EF4-FFF2-40B4-BE49-F238E27FC236}">
                      <a16:creationId xmlns:a16="http://schemas.microsoft.com/office/drawing/2014/main" id="{92E7C131-BE40-0D79-B6E0-40E630A37C17}"/>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2UH</a:t>
                  </a:r>
                </a:p>
              </p:txBody>
            </p:sp>
          </p:grpSp>
          <p:grpSp>
            <p:nvGrpSpPr>
              <p:cNvPr id="1029" name="Group 1028">
                <a:extLst>
                  <a:ext uri="{FF2B5EF4-FFF2-40B4-BE49-F238E27FC236}">
                    <a16:creationId xmlns:a16="http://schemas.microsoft.com/office/drawing/2014/main" id="{99CCF4BA-5441-1EDD-0BCA-5F8037C2C639}"/>
                  </a:ext>
                </a:extLst>
              </p:cNvPr>
              <p:cNvGrpSpPr/>
              <p:nvPr/>
            </p:nvGrpSpPr>
            <p:grpSpPr>
              <a:xfrm>
                <a:off x="3859206" y="2285593"/>
                <a:ext cx="384175" cy="200055"/>
                <a:chOff x="3143246" y="3557859"/>
                <a:chExt cx="323851" cy="200055"/>
              </a:xfrm>
            </p:grpSpPr>
            <p:sp>
              <p:nvSpPr>
                <p:cNvPr id="1030" name="Rectangle 1029">
                  <a:extLst>
                    <a:ext uri="{FF2B5EF4-FFF2-40B4-BE49-F238E27FC236}">
                      <a16:creationId xmlns:a16="http://schemas.microsoft.com/office/drawing/2014/main" id="{DD6485B8-7577-993C-CE1A-737ADC69C6E0}"/>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31" name="TextBox 1030">
                  <a:extLst>
                    <a:ext uri="{FF2B5EF4-FFF2-40B4-BE49-F238E27FC236}">
                      <a16:creationId xmlns:a16="http://schemas.microsoft.com/office/drawing/2014/main" id="{B86CDE01-7478-99BA-EA14-207697E00571}"/>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4UH</a:t>
                  </a:r>
                </a:p>
              </p:txBody>
            </p:sp>
          </p:grpSp>
          <p:grpSp>
            <p:nvGrpSpPr>
              <p:cNvPr id="1032" name="Group 1031">
                <a:extLst>
                  <a:ext uri="{FF2B5EF4-FFF2-40B4-BE49-F238E27FC236}">
                    <a16:creationId xmlns:a16="http://schemas.microsoft.com/office/drawing/2014/main" id="{9ECDD10F-5A82-96C6-0AED-11EF78997E38}"/>
                  </a:ext>
                </a:extLst>
              </p:cNvPr>
              <p:cNvGrpSpPr/>
              <p:nvPr/>
            </p:nvGrpSpPr>
            <p:grpSpPr>
              <a:xfrm>
                <a:off x="4333110" y="2694945"/>
                <a:ext cx="384175" cy="200055"/>
                <a:chOff x="3143246" y="3557859"/>
                <a:chExt cx="323851" cy="200055"/>
              </a:xfrm>
            </p:grpSpPr>
            <p:sp>
              <p:nvSpPr>
                <p:cNvPr id="1033" name="Rectangle 1032">
                  <a:extLst>
                    <a:ext uri="{FF2B5EF4-FFF2-40B4-BE49-F238E27FC236}">
                      <a16:creationId xmlns:a16="http://schemas.microsoft.com/office/drawing/2014/main" id="{100167F5-16BB-4D3F-33CD-2990264857FB}"/>
                    </a:ext>
                  </a:extLst>
                </p:cNvPr>
                <p:cNvSpPr/>
                <p:nvPr/>
              </p:nvSpPr>
              <p:spPr>
                <a:xfrm>
                  <a:off x="3240083" y="3592798"/>
                  <a:ext cx="1301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34" name="TextBox 1033">
                  <a:extLst>
                    <a:ext uri="{FF2B5EF4-FFF2-40B4-BE49-F238E27FC236}">
                      <a16:creationId xmlns:a16="http://schemas.microsoft.com/office/drawing/2014/main" id="{C8975C8B-5789-8670-827B-DDCBF2D14050}"/>
                    </a:ext>
                  </a:extLst>
                </p:cNvPr>
                <p:cNvSpPr txBox="1"/>
                <p:nvPr/>
              </p:nvSpPr>
              <p:spPr>
                <a:xfrm>
                  <a:off x="3143246" y="3557859"/>
                  <a:ext cx="323851" cy="200055"/>
                </a:xfrm>
                <a:prstGeom prst="rect">
                  <a:avLst/>
                </a:prstGeom>
                <a:noFill/>
              </p:spPr>
              <p:txBody>
                <a:bodyPr wrap="square" rtlCol="0">
                  <a:spAutoFit/>
                </a:bodyPr>
                <a:lstStyle/>
                <a:p>
                  <a:pPr algn="just"/>
                  <a:r>
                    <a:rPr lang="da-DK" sz="700" dirty="0">
                      <a:solidFill>
                        <a:srgbClr val="FF0000"/>
                      </a:solidFill>
                    </a:rPr>
                    <a:t>6UH</a:t>
                  </a:r>
                </a:p>
              </p:txBody>
            </p:sp>
          </p:grpSp>
          <p:sp>
            <p:nvSpPr>
              <p:cNvPr id="1035" name="TextBox 1034">
                <a:extLst>
                  <a:ext uri="{FF2B5EF4-FFF2-40B4-BE49-F238E27FC236}">
                    <a16:creationId xmlns:a16="http://schemas.microsoft.com/office/drawing/2014/main" id="{C81E964B-E264-3593-F24F-898A0C3485E4}"/>
                  </a:ext>
                </a:extLst>
              </p:cNvPr>
              <p:cNvSpPr txBox="1"/>
              <p:nvPr/>
            </p:nvSpPr>
            <p:spPr>
              <a:xfrm>
                <a:off x="4791430" y="3092982"/>
                <a:ext cx="384175" cy="200055"/>
              </a:xfrm>
              <a:prstGeom prst="rect">
                <a:avLst/>
              </a:prstGeom>
              <a:noFill/>
            </p:spPr>
            <p:txBody>
              <a:bodyPr wrap="square" rtlCol="0">
                <a:spAutoFit/>
              </a:bodyPr>
              <a:lstStyle/>
              <a:p>
                <a:pPr algn="just"/>
                <a:r>
                  <a:rPr lang="da-DK" sz="700" dirty="0">
                    <a:solidFill>
                      <a:srgbClr val="FF0000"/>
                    </a:solidFill>
                  </a:rPr>
                  <a:t>8UH</a:t>
                </a:r>
              </a:p>
            </p:txBody>
          </p:sp>
          <p:sp>
            <p:nvSpPr>
              <p:cNvPr id="1036" name="TextBox 1035">
                <a:extLst>
                  <a:ext uri="{FF2B5EF4-FFF2-40B4-BE49-F238E27FC236}">
                    <a16:creationId xmlns:a16="http://schemas.microsoft.com/office/drawing/2014/main" id="{96E5C753-730F-BF5E-12AF-B210E938BA94}"/>
                  </a:ext>
                </a:extLst>
              </p:cNvPr>
              <p:cNvSpPr txBox="1"/>
              <p:nvPr/>
            </p:nvSpPr>
            <p:spPr>
              <a:xfrm>
                <a:off x="5271609" y="3519771"/>
                <a:ext cx="384175" cy="200055"/>
              </a:xfrm>
              <a:prstGeom prst="rect">
                <a:avLst/>
              </a:prstGeom>
              <a:noFill/>
            </p:spPr>
            <p:txBody>
              <a:bodyPr wrap="square" rtlCol="0">
                <a:spAutoFit/>
              </a:bodyPr>
              <a:lstStyle/>
              <a:p>
                <a:pPr algn="just"/>
                <a:r>
                  <a:rPr lang="da-DK" sz="700" dirty="0">
                    <a:solidFill>
                      <a:srgbClr val="FF0000"/>
                    </a:solidFill>
                  </a:rPr>
                  <a:t>9UH</a:t>
                </a:r>
              </a:p>
            </p:txBody>
          </p:sp>
          <p:sp>
            <p:nvSpPr>
              <p:cNvPr id="1037" name="TextBox 1036">
                <a:extLst>
                  <a:ext uri="{FF2B5EF4-FFF2-40B4-BE49-F238E27FC236}">
                    <a16:creationId xmlns:a16="http://schemas.microsoft.com/office/drawing/2014/main" id="{AAD9BD1D-5C61-EE6D-2334-29541F389B5D}"/>
                  </a:ext>
                </a:extLst>
              </p:cNvPr>
              <p:cNvSpPr txBox="1"/>
              <p:nvPr/>
            </p:nvSpPr>
            <p:spPr>
              <a:xfrm>
                <a:off x="5912995" y="4118103"/>
                <a:ext cx="484471" cy="200055"/>
              </a:xfrm>
              <a:prstGeom prst="rect">
                <a:avLst/>
              </a:prstGeom>
              <a:noFill/>
            </p:spPr>
            <p:txBody>
              <a:bodyPr wrap="square" rtlCol="0">
                <a:spAutoFit/>
              </a:bodyPr>
              <a:lstStyle/>
              <a:p>
                <a:pPr algn="just"/>
                <a:r>
                  <a:rPr lang="da-DK" sz="700" dirty="0">
                    <a:solidFill>
                      <a:srgbClr val="FF0000"/>
                    </a:solidFill>
                  </a:rPr>
                  <a:t>11UH</a:t>
                </a:r>
              </a:p>
            </p:txBody>
          </p:sp>
          <p:sp>
            <p:nvSpPr>
              <p:cNvPr id="1038" name="TextBox 1037">
                <a:extLst>
                  <a:ext uri="{FF2B5EF4-FFF2-40B4-BE49-F238E27FC236}">
                    <a16:creationId xmlns:a16="http://schemas.microsoft.com/office/drawing/2014/main" id="{2E772DFD-8C9E-459C-0D38-9A093EB41332}"/>
                  </a:ext>
                </a:extLst>
              </p:cNvPr>
              <p:cNvSpPr txBox="1"/>
              <p:nvPr/>
            </p:nvSpPr>
            <p:spPr>
              <a:xfrm>
                <a:off x="6397466" y="4516918"/>
                <a:ext cx="484471" cy="200055"/>
              </a:xfrm>
              <a:prstGeom prst="rect">
                <a:avLst/>
              </a:prstGeom>
              <a:noFill/>
            </p:spPr>
            <p:txBody>
              <a:bodyPr wrap="square" rtlCol="0">
                <a:spAutoFit/>
              </a:bodyPr>
              <a:lstStyle/>
              <a:p>
                <a:pPr algn="just"/>
                <a:r>
                  <a:rPr lang="da-DK" sz="700" dirty="0">
                    <a:solidFill>
                      <a:srgbClr val="FF0000"/>
                    </a:solidFill>
                  </a:rPr>
                  <a:t>13UH</a:t>
                </a:r>
              </a:p>
            </p:txBody>
          </p:sp>
          <p:sp>
            <p:nvSpPr>
              <p:cNvPr id="1039" name="TextBox 1038">
                <a:extLst>
                  <a:ext uri="{FF2B5EF4-FFF2-40B4-BE49-F238E27FC236}">
                    <a16:creationId xmlns:a16="http://schemas.microsoft.com/office/drawing/2014/main" id="{9F8DE71E-F1A3-5CC5-5395-9FDB9EBC6648}"/>
                  </a:ext>
                </a:extLst>
              </p:cNvPr>
              <p:cNvSpPr txBox="1"/>
              <p:nvPr/>
            </p:nvSpPr>
            <p:spPr>
              <a:xfrm>
                <a:off x="5925533" y="4537466"/>
                <a:ext cx="484471" cy="200055"/>
              </a:xfrm>
              <a:prstGeom prst="rect">
                <a:avLst/>
              </a:prstGeom>
              <a:noFill/>
            </p:spPr>
            <p:txBody>
              <a:bodyPr wrap="square" rtlCol="0">
                <a:spAutoFit/>
              </a:bodyPr>
              <a:lstStyle/>
              <a:p>
                <a:pPr algn="just"/>
                <a:r>
                  <a:rPr lang="da-DK" sz="700" dirty="0">
                    <a:solidFill>
                      <a:srgbClr val="FF0000"/>
                    </a:solidFill>
                  </a:rPr>
                  <a:t>11UF</a:t>
                </a:r>
              </a:p>
            </p:txBody>
          </p:sp>
          <p:sp>
            <p:nvSpPr>
              <p:cNvPr id="1040" name="TextBox 1039">
                <a:extLst>
                  <a:ext uri="{FF2B5EF4-FFF2-40B4-BE49-F238E27FC236}">
                    <a16:creationId xmlns:a16="http://schemas.microsoft.com/office/drawing/2014/main" id="{7C392F7B-506C-F185-7693-F0E8C73F2A17}"/>
                  </a:ext>
                </a:extLst>
              </p:cNvPr>
              <p:cNvSpPr txBox="1"/>
              <p:nvPr/>
            </p:nvSpPr>
            <p:spPr>
              <a:xfrm>
                <a:off x="5925533" y="3718641"/>
                <a:ext cx="484471" cy="200055"/>
              </a:xfrm>
              <a:prstGeom prst="rect">
                <a:avLst/>
              </a:prstGeom>
              <a:noFill/>
            </p:spPr>
            <p:txBody>
              <a:bodyPr wrap="square" rtlCol="0">
                <a:spAutoFit/>
              </a:bodyPr>
              <a:lstStyle/>
              <a:p>
                <a:pPr algn="just"/>
                <a:r>
                  <a:rPr lang="da-DK" sz="700" dirty="0">
                    <a:solidFill>
                      <a:srgbClr val="FF0000"/>
                    </a:solidFill>
                  </a:rPr>
                  <a:t>11F</a:t>
                </a:r>
              </a:p>
            </p:txBody>
          </p:sp>
          <p:sp>
            <p:nvSpPr>
              <p:cNvPr id="1041" name="TextBox 1040">
                <a:extLst>
                  <a:ext uri="{FF2B5EF4-FFF2-40B4-BE49-F238E27FC236}">
                    <a16:creationId xmlns:a16="http://schemas.microsoft.com/office/drawing/2014/main" id="{0973F5F5-A481-27CB-776D-0995709D4232}"/>
                  </a:ext>
                </a:extLst>
              </p:cNvPr>
              <p:cNvSpPr txBox="1"/>
              <p:nvPr/>
            </p:nvSpPr>
            <p:spPr>
              <a:xfrm>
                <a:off x="5925533" y="3308905"/>
                <a:ext cx="484471" cy="200055"/>
              </a:xfrm>
              <a:prstGeom prst="rect">
                <a:avLst/>
              </a:prstGeom>
              <a:noFill/>
            </p:spPr>
            <p:txBody>
              <a:bodyPr wrap="square" rtlCol="0">
                <a:spAutoFit/>
              </a:bodyPr>
              <a:lstStyle/>
              <a:p>
                <a:pPr algn="just"/>
                <a:r>
                  <a:rPr lang="da-DK" sz="700" dirty="0">
                    <a:solidFill>
                      <a:srgbClr val="FF0000"/>
                    </a:solidFill>
                  </a:rPr>
                  <a:t>11H</a:t>
                </a:r>
              </a:p>
            </p:txBody>
          </p:sp>
          <p:sp>
            <p:nvSpPr>
              <p:cNvPr id="1042" name="TextBox 1041">
                <a:extLst>
                  <a:ext uri="{FF2B5EF4-FFF2-40B4-BE49-F238E27FC236}">
                    <a16:creationId xmlns:a16="http://schemas.microsoft.com/office/drawing/2014/main" id="{E3541004-25EA-ABD6-B65F-458878AD4C3C}"/>
                  </a:ext>
                </a:extLst>
              </p:cNvPr>
              <p:cNvSpPr txBox="1"/>
              <p:nvPr/>
            </p:nvSpPr>
            <p:spPr>
              <a:xfrm>
                <a:off x="5915737" y="2903191"/>
                <a:ext cx="484471" cy="200055"/>
              </a:xfrm>
              <a:prstGeom prst="rect">
                <a:avLst/>
              </a:prstGeom>
              <a:noFill/>
            </p:spPr>
            <p:txBody>
              <a:bodyPr wrap="square" rtlCol="0">
                <a:spAutoFit/>
              </a:bodyPr>
              <a:lstStyle/>
              <a:p>
                <a:pPr algn="just"/>
                <a:r>
                  <a:rPr lang="da-DK" sz="700" dirty="0">
                    <a:solidFill>
                      <a:srgbClr val="FF0000"/>
                    </a:solidFill>
                  </a:rPr>
                  <a:t>12UF</a:t>
                </a:r>
              </a:p>
            </p:txBody>
          </p:sp>
          <p:sp>
            <p:nvSpPr>
              <p:cNvPr id="1043" name="TextBox 1042">
                <a:extLst>
                  <a:ext uri="{FF2B5EF4-FFF2-40B4-BE49-F238E27FC236}">
                    <a16:creationId xmlns:a16="http://schemas.microsoft.com/office/drawing/2014/main" id="{683FC3A5-6CA0-7C36-8932-BB89EF816A20}"/>
                  </a:ext>
                </a:extLst>
              </p:cNvPr>
              <p:cNvSpPr txBox="1"/>
              <p:nvPr/>
            </p:nvSpPr>
            <p:spPr>
              <a:xfrm>
                <a:off x="5925533" y="2495769"/>
                <a:ext cx="484471" cy="200055"/>
              </a:xfrm>
              <a:prstGeom prst="rect">
                <a:avLst/>
              </a:prstGeom>
              <a:noFill/>
            </p:spPr>
            <p:txBody>
              <a:bodyPr wrap="square" rtlCol="0">
                <a:spAutoFit/>
              </a:bodyPr>
              <a:lstStyle/>
              <a:p>
                <a:pPr algn="just"/>
                <a:r>
                  <a:rPr lang="da-DK" sz="700" dirty="0">
                    <a:solidFill>
                      <a:srgbClr val="FF0000"/>
                    </a:solidFill>
                  </a:rPr>
                  <a:t>12UH</a:t>
                </a:r>
              </a:p>
            </p:txBody>
          </p:sp>
          <p:sp>
            <p:nvSpPr>
              <p:cNvPr id="1044" name="TextBox 1043">
                <a:extLst>
                  <a:ext uri="{FF2B5EF4-FFF2-40B4-BE49-F238E27FC236}">
                    <a16:creationId xmlns:a16="http://schemas.microsoft.com/office/drawing/2014/main" id="{9BFB7301-D466-6ABA-BEAE-DDC2ABFE17F1}"/>
                  </a:ext>
                </a:extLst>
              </p:cNvPr>
              <p:cNvSpPr txBox="1"/>
              <p:nvPr/>
            </p:nvSpPr>
            <p:spPr>
              <a:xfrm>
                <a:off x="5925533" y="2076406"/>
                <a:ext cx="484471" cy="200055"/>
              </a:xfrm>
              <a:prstGeom prst="rect">
                <a:avLst/>
              </a:prstGeom>
              <a:noFill/>
            </p:spPr>
            <p:txBody>
              <a:bodyPr wrap="square" rtlCol="0">
                <a:spAutoFit/>
              </a:bodyPr>
              <a:lstStyle/>
              <a:p>
                <a:pPr algn="just"/>
                <a:r>
                  <a:rPr lang="da-DK" sz="700" dirty="0">
                    <a:solidFill>
                      <a:srgbClr val="FF0000"/>
                    </a:solidFill>
                  </a:rPr>
                  <a:t>12F</a:t>
                </a:r>
              </a:p>
            </p:txBody>
          </p:sp>
          <p:sp>
            <p:nvSpPr>
              <p:cNvPr id="1045" name="TextBox 1044">
                <a:extLst>
                  <a:ext uri="{FF2B5EF4-FFF2-40B4-BE49-F238E27FC236}">
                    <a16:creationId xmlns:a16="http://schemas.microsoft.com/office/drawing/2014/main" id="{9B2E4DBA-7F9A-B577-FE75-A010C5E64BA6}"/>
                  </a:ext>
                </a:extLst>
              </p:cNvPr>
              <p:cNvSpPr txBox="1"/>
              <p:nvPr/>
            </p:nvSpPr>
            <p:spPr>
              <a:xfrm>
                <a:off x="6392244" y="3718640"/>
                <a:ext cx="484471" cy="200055"/>
              </a:xfrm>
              <a:prstGeom prst="rect">
                <a:avLst/>
              </a:prstGeom>
              <a:noFill/>
            </p:spPr>
            <p:txBody>
              <a:bodyPr wrap="square" rtlCol="0">
                <a:spAutoFit/>
              </a:bodyPr>
              <a:lstStyle/>
              <a:p>
                <a:pPr algn="just"/>
                <a:r>
                  <a:rPr lang="da-DK" sz="700" dirty="0">
                    <a:solidFill>
                      <a:srgbClr val="FF0000"/>
                    </a:solidFill>
                  </a:rPr>
                  <a:t>12H</a:t>
                </a:r>
              </a:p>
            </p:txBody>
          </p:sp>
          <p:sp>
            <p:nvSpPr>
              <p:cNvPr id="1046" name="TextBox 1045">
                <a:extLst>
                  <a:ext uri="{FF2B5EF4-FFF2-40B4-BE49-F238E27FC236}">
                    <a16:creationId xmlns:a16="http://schemas.microsoft.com/office/drawing/2014/main" id="{9E1F83BD-9A17-22F2-532E-D18B7ED7B8B7}"/>
                  </a:ext>
                </a:extLst>
              </p:cNvPr>
              <p:cNvSpPr txBox="1"/>
              <p:nvPr/>
            </p:nvSpPr>
            <p:spPr>
              <a:xfrm>
                <a:off x="6397466" y="4121507"/>
                <a:ext cx="484471" cy="200055"/>
              </a:xfrm>
              <a:prstGeom prst="rect">
                <a:avLst/>
              </a:prstGeom>
              <a:noFill/>
            </p:spPr>
            <p:txBody>
              <a:bodyPr wrap="square" rtlCol="0">
                <a:spAutoFit/>
              </a:bodyPr>
              <a:lstStyle/>
              <a:p>
                <a:pPr algn="just"/>
                <a:r>
                  <a:rPr lang="da-DK" sz="700" dirty="0">
                    <a:solidFill>
                      <a:srgbClr val="FF0000"/>
                    </a:solidFill>
                  </a:rPr>
                  <a:t>13F</a:t>
                </a:r>
              </a:p>
            </p:txBody>
          </p:sp>
          <p:sp>
            <p:nvSpPr>
              <p:cNvPr id="1047" name="TextBox 1046">
                <a:extLst>
                  <a:ext uri="{FF2B5EF4-FFF2-40B4-BE49-F238E27FC236}">
                    <a16:creationId xmlns:a16="http://schemas.microsoft.com/office/drawing/2014/main" id="{93AAF859-97C3-1E46-0D4F-5F984EA5F642}"/>
                  </a:ext>
                </a:extLst>
              </p:cNvPr>
              <p:cNvSpPr txBox="1"/>
              <p:nvPr/>
            </p:nvSpPr>
            <p:spPr>
              <a:xfrm>
                <a:off x="6392243" y="3306556"/>
                <a:ext cx="484471" cy="200055"/>
              </a:xfrm>
              <a:prstGeom prst="rect">
                <a:avLst/>
              </a:prstGeom>
              <a:noFill/>
            </p:spPr>
            <p:txBody>
              <a:bodyPr wrap="square" rtlCol="0">
                <a:spAutoFit/>
              </a:bodyPr>
              <a:lstStyle/>
              <a:p>
                <a:pPr algn="just"/>
                <a:r>
                  <a:rPr lang="da-DK" sz="700" dirty="0">
                    <a:solidFill>
                      <a:srgbClr val="FF0000"/>
                    </a:solidFill>
                  </a:rPr>
                  <a:t>13UF</a:t>
                </a:r>
              </a:p>
            </p:txBody>
          </p:sp>
          <p:sp>
            <p:nvSpPr>
              <p:cNvPr id="1048" name="TextBox 1047">
                <a:extLst>
                  <a:ext uri="{FF2B5EF4-FFF2-40B4-BE49-F238E27FC236}">
                    <a16:creationId xmlns:a16="http://schemas.microsoft.com/office/drawing/2014/main" id="{20BCFEBA-CAA9-11FC-B9DA-062B1FA613EC}"/>
                  </a:ext>
                </a:extLst>
              </p:cNvPr>
              <p:cNvSpPr txBox="1"/>
              <p:nvPr/>
            </p:nvSpPr>
            <p:spPr>
              <a:xfrm>
                <a:off x="6399642" y="2907417"/>
                <a:ext cx="484471" cy="200055"/>
              </a:xfrm>
              <a:prstGeom prst="rect">
                <a:avLst/>
              </a:prstGeom>
              <a:noFill/>
            </p:spPr>
            <p:txBody>
              <a:bodyPr wrap="square" rtlCol="0">
                <a:spAutoFit/>
              </a:bodyPr>
              <a:lstStyle/>
              <a:p>
                <a:pPr algn="just"/>
                <a:r>
                  <a:rPr lang="da-DK" sz="700" dirty="0">
                    <a:solidFill>
                      <a:srgbClr val="FF0000"/>
                    </a:solidFill>
                  </a:rPr>
                  <a:t>14UH</a:t>
                </a:r>
              </a:p>
            </p:txBody>
          </p:sp>
          <p:sp>
            <p:nvSpPr>
              <p:cNvPr id="1049" name="TextBox 1048">
                <a:extLst>
                  <a:ext uri="{FF2B5EF4-FFF2-40B4-BE49-F238E27FC236}">
                    <a16:creationId xmlns:a16="http://schemas.microsoft.com/office/drawing/2014/main" id="{C79163E4-9D1E-0758-CE60-C0ED0BC2D7E4}"/>
                  </a:ext>
                </a:extLst>
              </p:cNvPr>
              <p:cNvSpPr txBox="1"/>
              <p:nvPr/>
            </p:nvSpPr>
            <p:spPr>
              <a:xfrm>
                <a:off x="6392243" y="2491728"/>
                <a:ext cx="484471" cy="200055"/>
              </a:xfrm>
              <a:prstGeom prst="rect">
                <a:avLst/>
              </a:prstGeom>
              <a:noFill/>
            </p:spPr>
            <p:txBody>
              <a:bodyPr wrap="square" rtlCol="0">
                <a:spAutoFit/>
              </a:bodyPr>
              <a:lstStyle/>
              <a:p>
                <a:pPr algn="just"/>
                <a:r>
                  <a:rPr lang="da-DK" sz="700" dirty="0">
                    <a:solidFill>
                      <a:srgbClr val="FF0000"/>
                    </a:solidFill>
                  </a:rPr>
                  <a:t>14F</a:t>
                </a:r>
              </a:p>
            </p:txBody>
          </p:sp>
          <p:sp>
            <p:nvSpPr>
              <p:cNvPr id="1050" name="TextBox 1049">
                <a:extLst>
                  <a:ext uri="{FF2B5EF4-FFF2-40B4-BE49-F238E27FC236}">
                    <a16:creationId xmlns:a16="http://schemas.microsoft.com/office/drawing/2014/main" id="{926C40E5-4892-981C-12F4-E96A97371169}"/>
                  </a:ext>
                </a:extLst>
              </p:cNvPr>
              <p:cNvSpPr txBox="1"/>
              <p:nvPr/>
            </p:nvSpPr>
            <p:spPr>
              <a:xfrm>
                <a:off x="6392242" y="2077266"/>
                <a:ext cx="484471" cy="200055"/>
              </a:xfrm>
              <a:prstGeom prst="rect">
                <a:avLst/>
              </a:prstGeom>
              <a:noFill/>
            </p:spPr>
            <p:txBody>
              <a:bodyPr wrap="square" rtlCol="0">
                <a:spAutoFit/>
              </a:bodyPr>
              <a:lstStyle/>
              <a:p>
                <a:pPr algn="just"/>
                <a:r>
                  <a:rPr lang="da-DK" sz="700" dirty="0">
                    <a:solidFill>
                      <a:srgbClr val="FF0000"/>
                    </a:solidFill>
                  </a:rPr>
                  <a:t>13H</a:t>
                </a:r>
              </a:p>
            </p:txBody>
          </p:sp>
          <p:sp>
            <p:nvSpPr>
              <p:cNvPr id="1051" name="TextBox 1050">
                <a:extLst>
                  <a:ext uri="{FF2B5EF4-FFF2-40B4-BE49-F238E27FC236}">
                    <a16:creationId xmlns:a16="http://schemas.microsoft.com/office/drawing/2014/main" id="{CA662B81-754F-1A58-207A-6E53C41B8FE3}"/>
                  </a:ext>
                </a:extLst>
              </p:cNvPr>
              <p:cNvSpPr txBox="1"/>
              <p:nvPr/>
            </p:nvSpPr>
            <p:spPr>
              <a:xfrm>
                <a:off x="3861354" y="2696581"/>
                <a:ext cx="484471" cy="200055"/>
              </a:xfrm>
              <a:prstGeom prst="rect">
                <a:avLst/>
              </a:prstGeom>
              <a:noFill/>
            </p:spPr>
            <p:txBody>
              <a:bodyPr wrap="square" rtlCol="0">
                <a:spAutoFit/>
              </a:bodyPr>
              <a:lstStyle/>
              <a:p>
                <a:pPr algn="just"/>
                <a:r>
                  <a:rPr lang="da-DK" sz="700" dirty="0">
                    <a:solidFill>
                      <a:srgbClr val="FF0000"/>
                    </a:solidFill>
                  </a:rPr>
                  <a:t>4UF</a:t>
                </a:r>
              </a:p>
            </p:txBody>
          </p:sp>
          <p:sp>
            <p:nvSpPr>
              <p:cNvPr id="1052" name="TextBox 1051">
                <a:extLst>
                  <a:ext uri="{FF2B5EF4-FFF2-40B4-BE49-F238E27FC236}">
                    <a16:creationId xmlns:a16="http://schemas.microsoft.com/office/drawing/2014/main" id="{415D6658-DEFC-7D05-8CE8-CACB838C191E}"/>
                  </a:ext>
                </a:extLst>
              </p:cNvPr>
              <p:cNvSpPr txBox="1"/>
              <p:nvPr/>
            </p:nvSpPr>
            <p:spPr>
              <a:xfrm>
                <a:off x="3909729" y="1899112"/>
                <a:ext cx="484471" cy="200055"/>
              </a:xfrm>
              <a:prstGeom prst="rect">
                <a:avLst/>
              </a:prstGeom>
              <a:noFill/>
            </p:spPr>
            <p:txBody>
              <a:bodyPr wrap="square" rtlCol="0">
                <a:spAutoFit/>
              </a:bodyPr>
              <a:lstStyle/>
              <a:p>
                <a:pPr algn="just"/>
                <a:r>
                  <a:rPr lang="da-DK" sz="700" dirty="0">
                    <a:solidFill>
                      <a:srgbClr val="FF0000"/>
                    </a:solidFill>
                  </a:rPr>
                  <a:t>4F</a:t>
                </a:r>
              </a:p>
            </p:txBody>
          </p:sp>
          <p:sp>
            <p:nvSpPr>
              <p:cNvPr id="1053" name="TextBox 1052">
                <a:extLst>
                  <a:ext uri="{FF2B5EF4-FFF2-40B4-BE49-F238E27FC236}">
                    <a16:creationId xmlns:a16="http://schemas.microsoft.com/office/drawing/2014/main" id="{7034317A-421A-2AD8-58D7-66E73C75AEE9}"/>
                  </a:ext>
                </a:extLst>
              </p:cNvPr>
              <p:cNvSpPr txBox="1"/>
              <p:nvPr/>
            </p:nvSpPr>
            <p:spPr>
              <a:xfrm>
                <a:off x="4347149" y="3094886"/>
                <a:ext cx="484471" cy="200055"/>
              </a:xfrm>
              <a:prstGeom prst="rect">
                <a:avLst/>
              </a:prstGeom>
              <a:noFill/>
            </p:spPr>
            <p:txBody>
              <a:bodyPr wrap="square" rtlCol="0">
                <a:spAutoFit/>
              </a:bodyPr>
              <a:lstStyle/>
              <a:p>
                <a:pPr algn="just"/>
                <a:r>
                  <a:rPr lang="da-DK" sz="700" dirty="0">
                    <a:solidFill>
                      <a:srgbClr val="FF0000"/>
                    </a:solidFill>
                  </a:rPr>
                  <a:t>6UF</a:t>
                </a:r>
              </a:p>
            </p:txBody>
          </p:sp>
          <p:sp>
            <p:nvSpPr>
              <p:cNvPr id="1054" name="TextBox 1053">
                <a:extLst>
                  <a:ext uri="{FF2B5EF4-FFF2-40B4-BE49-F238E27FC236}">
                    <a16:creationId xmlns:a16="http://schemas.microsoft.com/office/drawing/2014/main" id="{33F298D9-9255-AC16-2705-4F437D72F405}"/>
                  </a:ext>
                </a:extLst>
              </p:cNvPr>
              <p:cNvSpPr txBox="1"/>
              <p:nvPr/>
            </p:nvSpPr>
            <p:spPr>
              <a:xfrm>
                <a:off x="4371928" y="2282447"/>
                <a:ext cx="484471" cy="200055"/>
              </a:xfrm>
              <a:prstGeom prst="rect">
                <a:avLst/>
              </a:prstGeom>
              <a:noFill/>
            </p:spPr>
            <p:txBody>
              <a:bodyPr wrap="square" rtlCol="0">
                <a:spAutoFit/>
              </a:bodyPr>
              <a:lstStyle/>
              <a:p>
                <a:pPr algn="just"/>
                <a:r>
                  <a:rPr lang="da-DK" sz="700" dirty="0">
                    <a:solidFill>
                      <a:srgbClr val="FF0000"/>
                    </a:solidFill>
                  </a:rPr>
                  <a:t>6F</a:t>
                </a:r>
              </a:p>
            </p:txBody>
          </p:sp>
          <p:sp>
            <p:nvSpPr>
              <p:cNvPr id="1055" name="TextBox 1054">
                <a:extLst>
                  <a:ext uri="{FF2B5EF4-FFF2-40B4-BE49-F238E27FC236}">
                    <a16:creationId xmlns:a16="http://schemas.microsoft.com/office/drawing/2014/main" id="{90FB9550-80DC-9E68-905D-5EB7E9A2A602}"/>
                  </a:ext>
                </a:extLst>
              </p:cNvPr>
              <p:cNvSpPr txBox="1"/>
              <p:nvPr/>
            </p:nvSpPr>
            <p:spPr>
              <a:xfrm>
                <a:off x="4355533" y="1895194"/>
                <a:ext cx="484471" cy="200055"/>
              </a:xfrm>
              <a:prstGeom prst="rect">
                <a:avLst/>
              </a:prstGeom>
              <a:noFill/>
            </p:spPr>
            <p:txBody>
              <a:bodyPr wrap="square" rtlCol="0">
                <a:spAutoFit/>
              </a:bodyPr>
              <a:lstStyle/>
              <a:p>
                <a:pPr algn="just"/>
                <a:r>
                  <a:rPr lang="da-DK" sz="700" dirty="0">
                    <a:solidFill>
                      <a:srgbClr val="FF0000"/>
                    </a:solidFill>
                  </a:rPr>
                  <a:t>6H</a:t>
                </a:r>
              </a:p>
            </p:txBody>
          </p:sp>
          <p:sp>
            <p:nvSpPr>
              <p:cNvPr id="1056" name="TextBox 1055">
                <a:extLst>
                  <a:ext uri="{FF2B5EF4-FFF2-40B4-BE49-F238E27FC236}">
                    <a16:creationId xmlns:a16="http://schemas.microsoft.com/office/drawing/2014/main" id="{039D2585-D4CC-4A2B-71B4-2B8B1F092433}"/>
                  </a:ext>
                </a:extLst>
              </p:cNvPr>
              <p:cNvSpPr txBox="1"/>
              <p:nvPr/>
            </p:nvSpPr>
            <p:spPr>
              <a:xfrm>
                <a:off x="4806946" y="3514723"/>
                <a:ext cx="484471" cy="200055"/>
              </a:xfrm>
              <a:prstGeom prst="rect">
                <a:avLst/>
              </a:prstGeom>
              <a:noFill/>
            </p:spPr>
            <p:txBody>
              <a:bodyPr wrap="square" rtlCol="0">
                <a:spAutoFit/>
              </a:bodyPr>
              <a:lstStyle/>
              <a:p>
                <a:pPr algn="just"/>
                <a:r>
                  <a:rPr lang="da-DK" sz="700" dirty="0">
                    <a:solidFill>
                      <a:srgbClr val="FF0000"/>
                    </a:solidFill>
                  </a:rPr>
                  <a:t>7UF</a:t>
                </a:r>
              </a:p>
            </p:txBody>
          </p:sp>
          <p:sp>
            <p:nvSpPr>
              <p:cNvPr id="1057" name="TextBox 1056">
                <a:extLst>
                  <a:ext uri="{FF2B5EF4-FFF2-40B4-BE49-F238E27FC236}">
                    <a16:creationId xmlns:a16="http://schemas.microsoft.com/office/drawing/2014/main" id="{9AA76039-D1F6-DDA2-9EC6-07C4529DACFC}"/>
                  </a:ext>
                </a:extLst>
              </p:cNvPr>
              <p:cNvSpPr txBox="1"/>
              <p:nvPr/>
            </p:nvSpPr>
            <p:spPr>
              <a:xfrm>
                <a:off x="4816613" y="1890725"/>
                <a:ext cx="484471" cy="200055"/>
              </a:xfrm>
              <a:prstGeom prst="rect">
                <a:avLst/>
              </a:prstGeom>
              <a:noFill/>
            </p:spPr>
            <p:txBody>
              <a:bodyPr wrap="square" rtlCol="0">
                <a:spAutoFit/>
              </a:bodyPr>
              <a:lstStyle/>
              <a:p>
                <a:pPr algn="just"/>
                <a:r>
                  <a:rPr lang="da-DK" sz="700" dirty="0">
                    <a:solidFill>
                      <a:srgbClr val="FF0000"/>
                    </a:solidFill>
                  </a:rPr>
                  <a:t>8UF</a:t>
                </a:r>
              </a:p>
            </p:txBody>
          </p:sp>
          <p:sp>
            <p:nvSpPr>
              <p:cNvPr id="1058" name="TextBox 1057">
                <a:extLst>
                  <a:ext uri="{FF2B5EF4-FFF2-40B4-BE49-F238E27FC236}">
                    <a16:creationId xmlns:a16="http://schemas.microsoft.com/office/drawing/2014/main" id="{0961EDE8-6369-CCF9-78F3-8FD0C4465D08}"/>
                  </a:ext>
                </a:extLst>
              </p:cNvPr>
              <p:cNvSpPr txBox="1"/>
              <p:nvPr/>
            </p:nvSpPr>
            <p:spPr>
              <a:xfrm>
                <a:off x="4856399" y="2296944"/>
                <a:ext cx="484471" cy="200055"/>
              </a:xfrm>
              <a:prstGeom prst="rect">
                <a:avLst/>
              </a:prstGeom>
              <a:noFill/>
            </p:spPr>
            <p:txBody>
              <a:bodyPr wrap="square" rtlCol="0">
                <a:spAutoFit/>
              </a:bodyPr>
              <a:lstStyle/>
              <a:p>
                <a:pPr algn="just"/>
                <a:r>
                  <a:rPr lang="da-DK" sz="700" dirty="0">
                    <a:solidFill>
                      <a:srgbClr val="FF0000"/>
                    </a:solidFill>
                  </a:rPr>
                  <a:t>8H</a:t>
                </a:r>
              </a:p>
            </p:txBody>
          </p:sp>
          <p:sp>
            <p:nvSpPr>
              <p:cNvPr id="1059" name="TextBox 1058">
                <a:extLst>
                  <a:ext uri="{FF2B5EF4-FFF2-40B4-BE49-F238E27FC236}">
                    <a16:creationId xmlns:a16="http://schemas.microsoft.com/office/drawing/2014/main" id="{5F873699-CBD6-8744-8C5D-9D8595991499}"/>
                  </a:ext>
                </a:extLst>
              </p:cNvPr>
              <p:cNvSpPr txBox="1"/>
              <p:nvPr/>
            </p:nvSpPr>
            <p:spPr>
              <a:xfrm>
                <a:off x="4858004" y="2696738"/>
                <a:ext cx="484471" cy="200055"/>
              </a:xfrm>
              <a:prstGeom prst="rect">
                <a:avLst/>
              </a:prstGeom>
              <a:noFill/>
            </p:spPr>
            <p:txBody>
              <a:bodyPr wrap="square" rtlCol="0">
                <a:spAutoFit/>
              </a:bodyPr>
              <a:lstStyle/>
              <a:p>
                <a:pPr algn="just"/>
                <a:r>
                  <a:rPr lang="da-DK" sz="700" dirty="0">
                    <a:solidFill>
                      <a:srgbClr val="FF0000"/>
                    </a:solidFill>
                  </a:rPr>
                  <a:t>8F</a:t>
                </a:r>
              </a:p>
            </p:txBody>
          </p:sp>
          <p:sp>
            <p:nvSpPr>
              <p:cNvPr id="1060" name="TextBox 1059">
                <a:extLst>
                  <a:ext uri="{FF2B5EF4-FFF2-40B4-BE49-F238E27FC236}">
                    <a16:creationId xmlns:a16="http://schemas.microsoft.com/office/drawing/2014/main" id="{A997CC36-377E-85BA-B901-316C302556E5}"/>
                  </a:ext>
                </a:extLst>
              </p:cNvPr>
              <p:cNvSpPr txBox="1"/>
              <p:nvPr/>
            </p:nvSpPr>
            <p:spPr>
              <a:xfrm>
                <a:off x="5272455" y="3941384"/>
                <a:ext cx="484471" cy="200055"/>
              </a:xfrm>
              <a:prstGeom prst="rect">
                <a:avLst/>
              </a:prstGeom>
              <a:noFill/>
            </p:spPr>
            <p:txBody>
              <a:bodyPr wrap="square" rtlCol="0">
                <a:spAutoFit/>
              </a:bodyPr>
              <a:lstStyle/>
              <a:p>
                <a:pPr algn="just"/>
                <a:r>
                  <a:rPr lang="da-DK" sz="700" dirty="0">
                    <a:solidFill>
                      <a:srgbClr val="FF0000"/>
                    </a:solidFill>
                  </a:rPr>
                  <a:t>9UF</a:t>
                </a:r>
              </a:p>
            </p:txBody>
          </p:sp>
          <p:sp>
            <p:nvSpPr>
              <p:cNvPr id="1061" name="TextBox 1060">
                <a:extLst>
                  <a:ext uri="{FF2B5EF4-FFF2-40B4-BE49-F238E27FC236}">
                    <a16:creationId xmlns:a16="http://schemas.microsoft.com/office/drawing/2014/main" id="{940D6AAD-2402-B52F-17F6-9544DD63BE3F}"/>
                  </a:ext>
                </a:extLst>
              </p:cNvPr>
              <p:cNvSpPr txBox="1"/>
              <p:nvPr/>
            </p:nvSpPr>
            <p:spPr>
              <a:xfrm>
                <a:off x="5291417" y="3097630"/>
                <a:ext cx="484471" cy="200055"/>
              </a:xfrm>
              <a:prstGeom prst="rect">
                <a:avLst/>
              </a:prstGeom>
              <a:noFill/>
            </p:spPr>
            <p:txBody>
              <a:bodyPr wrap="square" rtlCol="0">
                <a:spAutoFit/>
              </a:bodyPr>
              <a:lstStyle/>
              <a:p>
                <a:pPr algn="just"/>
                <a:r>
                  <a:rPr lang="da-DK" sz="700" dirty="0">
                    <a:solidFill>
                      <a:srgbClr val="FF0000"/>
                    </a:solidFill>
                  </a:rPr>
                  <a:t>10F</a:t>
                </a:r>
              </a:p>
            </p:txBody>
          </p:sp>
          <p:sp>
            <p:nvSpPr>
              <p:cNvPr id="1062" name="TextBox 1061">
                <a:extLst>
                  <a:ext uri="{FF2B5EF4-FFF2-40B4-BE49-F238E27FC236}">
                    <a16:creationId xmlns:a16="http://schemas.microsoft.com/office/drawing/2014/main" id="{28BEF4E5-C8D5-B650-9E0B-FBAEB556CC36}"/>
                  </a:ext>
                </a:extLst>
              </p:cNvPr>
              <p:cNvSpPr txBox="1"/>
              <p:nvPr/>
            </p:nvSpPr>
            <p:spPr>
              <a:xfrm>
                <a:off x="5271609" y="2694945"/>
                <a:ext cx="484471" cy="200055"/>
              </a:xfrm>
              <a:prstGeom prst="rect">
                <a:avLst/>
              </a:prstGeom>
              <a:noFill/>
            </p:spPr>
            <p:txBody>
              <a:bodyPr wrap="square" rtlCol="0">
                <a:spAutoFit/>
              </a:bodyPr>
              <a:lstStyle/>
              <a:p>
                <a:pPr algn="just"/>
                <a:r>
                  <a:rPr lang="da-DK" sz="700" dirty="0">
                    <a:solidFill>
                      <a:srgbClr val="FF0000"/>
                    </a:solidFill>
                  </a:rPr>
                  <a:t>10H</a:t>
                </a:r>
              </a:p>
            </p:txBody>
          </p:sp>
          <p:sp>
            <p:nvSpPr>
              <p:cNvPr id="1063" name="TextBox 1062">
                <a:extLst>
                  <a:ext uri="{FF2B5EF4-FFF2-40B4-BE49-F238E27FC236}">
                    <a16:creationId xmlns:a16="http://schemas.microsoft.com/office/drawing/2014/main" id="{6EE7ED76-ED89-93A8-0801-8DF4960E641A}"/>
                  </a:ext>
                </a:extLst>
              </p:cNvPr>
              <p:cNvSpPr txBox="1"/>
              <p:nvPr/>
            </p:nvSpPr>
            <p:spPr>
              <a:xfrm>
                <a:off x="5237602" y="2291673"/>
                <a:ext cx="484471" cy="200055"/>
              </a:xfrm>
              <a:prstGeom prst="rect">
                <a:avLst/>
              </a:prstGeom>
              <a:noFill/>
            </p:spPr>
            <p:txBody>
              <a:bodyPr wrap="square" rtlCol="0">
                <a:spAutoFit/>
              </a:bodyPr>
              <a:lstStyle/>
              <a:p>
                <a:pPr algn="just"/>
                <a:r>
                  <a:rPr lang="da-DK" sz="700" dirty="0">
                    <a:solidFill>
                      <a:srgbClr val="FF0000"/>
                    </a:solidFill>
                  </a:rPr>
                  <a:t>10UF</a:t>
                </a:r>
              </a:p>
            </p:txBody>
          </p:sp>
          <p:sp>
            <p:nvSpPr>
              <p:cNvPr id="1064" name="TextBox 1063">
                <a:extLst>
                  <a:ext uri="{FF2B5EF4-FFF2-40B4-BE49-F238E27FC236}">
                    <a16:creationId xmlns:a16="http://schemas.microsoft.com/office/drawing/2014/main" id="{978E8914-DAB5-24A9-C75B-511F27E8B955}"/>
                  </a:ext>
                </a:extLst>
              </p:cNvPr>
              <p:cNvSpPr txBox="1"/>
              <p:nvPr/>
            </p:nvSpPr>
            <p:spPr>
              <a:xfrm>
                <a:off x="5221008" y="1890766"/>
                <a:ext cx="484471" cy="200055"/>
              </a:xfrm>
              <a:prstGeom prst="rect">
                <a:avLst/>
              </a:prstGeom>
              <a:noFill/>
            </p:spPr>
            <p:txBody>
              <a:bodyPr wrap="square" rtlCol="0">
                <a:spAutoFit/>
              </a:bodyPr>
              <a:lstStyle/>
              <a:p>
                <a:pPr algn="just"/>
                <a:r>
                  <a:rPr lang="da-DK" sz="700" dirty="0">
                    <a:solidFill>
                      <a:srgbClr val="FF0000"/>
                    </a:solidFill>
                  </a:rPr>
                  <a:t>10UH</a:t>
                </a:r>
              </a:p>
            </p:txBody>
          </p:sp>
          <p:sp>
            <p:nvSpPr>
              <p:cNvPr id="1065" name="TextBox 1064">
                <a:extLst>
                  <a:ext uri="{FF2B5EF4-FFF2-40B4-BE49-F238E27FC236}">
                    <a16:creationId xmlns:a16="http://schemas.microsoft.com/office/drawing/2014/main" id="{A3473342-ACAE-C7DD-3F89-52C9A5F2396C}"/>
                  </a:ext>
                </a:extLst>
              </p:cNvPr>
              <p:cNvSpPr txBox="1"/>
              <p:nvPr/>
            </p:nvSpPr>
            <p:spPr>
              <a:xfrm>
                <a:off x="7087590" y="4755000"/>
                <a:ext cx="484471" cy="200055"/>
              </a:xfrm>
              <a:prstGeom prst="rect">
                <a:avLst/>
              </a:prstGeom>
              <a:noFill/>
            </p:spPr>
            <p:txBody>
              <a:bodyPr wrap="square" rtlCol="0">
                <a:spAutoFit/>
              </a:bodyPr>
              <a:lstStyle/>
              <a:p>
                <a:pPr algn="just"/>
                <a:r>
                  <a:rPr lang="da-DK" sz="700" dirty="0">
                    <a:solidFill>
                      <a:srgbClr val="FF0000"/>
                    </a:solidFill>
                  </a:rPr>
                  <a:t>15UH</a:t>
                </a:r>
              </a:p>
            </p:txBody>
          </p:sp>
          <p:sp>
            <p:nvSpPr>
              <p:cNvPr id="1066" name="TextBox 1065">
                <a:extLst>
                  <a:ext uri="{FF2B5EF4-FFF2-40B4-BE49-F238E27FC236}">
                    <a16:creationId xmlns:a16="http://schemas.microsoft.com/office/drawing/2014/main" id="{01EB69E2-5E19-5FEB-A9D7-DCD88ABA5D6B}"/>
                  </a:ext>
                </a:extLst>
              </p:cNvPr>
              <p:cNvSpPr txBox="1"/>
              <p:nvPr/>
            </p:nvSpPr>
            <p:spPr>
              <a:xfrm>
                <a:off x="7093342" y="4329384"/>
                <a:ext cx="484471" cy="200055"/>
              </a:xfrm>
              <a:prstGeom prst="rect">
                <a:avLst/>
              </a:prstGeom>
              <a:noFill/>
            </p:spPr>
            <p:txBody>
              <a:bodyPr wrap="square" rtlCol="0">
                <a:spAutoFit/>
              </a:bodyPr>
              <a:lstStyle/>
              <a:p>
                <a:pPr algn="just"/>
                <a:r>
                  <a:rPr lang="da-DK" sz="700" dirty="0">
                    <a:solidFill>
                      <a:srgbClr val="FF0000"/>
                    </a:solidFill>
                  </a:rPr>
                  <a:t>15F</a:t>
                </a:r>
              </a:p>
            </p:txBody>
          </p:sp>
          <p:sp>
            <p:nvSpPr>
              <p:cNvPr id="1067" name="TextBox 1066">
                <a:extLst>
                  <a:ext uri="{FF2B5EF4-FFF2-40B4-BE49-F238E27FC236}">
                    <a16:creationId xmlns:a16="http://schemas.microsoft.com/office/drawing/2014/main" id="{2FA34A61-C422-CCB0-7040-F75CBC18ECFF}"/>
                  </a:ext>
                </a:extLst>
              </p:cNvPr>
              <p:cNvSpPr txBox="1"/>
              <p:nvPr/>
            </p:nvSpPr>
            <p:spPr>
              <a:xfrm>
                <a:off x="7087590" y="2276461"/>
                <a:ext cx="484471" cy="200055"/>
              </a:xfrm>
              <a:prstGeom prst="rect">
                <a:avLst/>
              </a:prstGeom>
              <a:noFill/>
            </p:spPr>
            <p:txBody>
              <a:bodyPr wrap="square" rtlCol="0">
                <a:spAutoFit/>
              </a:bodyPr>
              <a:lstStyle/>
              <a:p>
                <a:pPr algn="just"/>
                <a:r>
                  <a:rPr lang="da-DK" sz="700" dirty="0">
                    <a:solidFill>
                      <a:srgbClr val="FF0000"/>
                    </a:solidFill>
                  </a:rPr>
                  <a:t>15H</a:t>
                </a:r>
              </a:p>
            </p:txBody>
          </p:sp>
          <p:sp>
            <p:nvSpPr>
              <p:cNvPr id="1068" name="TextBox 1067">
                <a:extLst>
                  <a:ext uri="{FF2B5EF4-FFF2-40B4-BE49-F238E27FC236}">
                    <a16:creationId xmlns:a16="http://schemas.microsoft.com/office/drawing/2014/main" id="{8FE50051-F97E-0242-CBEC-A51957FA01E7}"/>
                  </a:ext>
                </a:extLst>
              </p:cNvPr>
              <p:cNvSpPr txBox="1"/>
              <p:nvPr/>
            </p:nvSpPr>
            <p:spPr>
              <a:xfrm>
                <a:off x="7068226" y="1873258"/>
                <a:ext cx="484471" cy="200055"/>
              </a:xfrm>
              <a:prstGeom prst="rect">
                <a:avLst/>
              </a:prstGeom>
              <a:noFill/>
            </p:spPr>
            <p:txBody>
              <a:bodyPr wrap="square" rtlCol="0">
                <a:spAutoFit/>
              </a:bodyPr>
              <a:lstStyle/>
              <a:p>
                <a:pPr algn="just"/>
                <a:r>
                  <a:rPr lang="da-DK" sz="700" dirty="0">
                    <a:solidFill>
                      <a:srgbClr val="FF0000"/>
                    </a:solidFill>
                  </a:rPr>
                  <a:t>15UF</a:t>
                </a:r>
              </a:p>
            </p:txBody>
          </p:sp>
          <p:sp>
            <p:nvSpPr>
              <p:cNvPr id="1069" name="TextBox 1068">
                <a:extLst>
                  <a:ext uri="{FF2B5EF4-FFF2-40B4-BE49-F238E27FC236}">
                    <a16:creationId xmlns:a16="http://schemas.microsoft.com/office/drawing/2014/main" id="{0DA05078-30AF-8D8E-C794-3C65D43A8CDD}"/>
                  </a:ext>
                </a:extLst>
              </p:cNvPr>
              <p:cNvSpPr txBox="1"/>
              <p:nvPr/>
            </p:nvSpPr>
            <p:spPr>
              <a:xfrm>
                <a:off x="7068226" y="3068621"/>
                <a:ext cx="484471" cy="200055"/>
              </a:xfrm>
              <a:prstGeom prst="rect">
                <a:avLst/>
              </a:prstGeom>
              <a:noFill/>
            </p:spPr>
            <p:txBody>
              <a:bodyPr wrap="square" rtlCol="0">
                <a:spAutoFit/>
              </a:bodyPr>
              <a:lstStyle/>
              <a:p>
                <a:pPr algn="just"/>
                <a:r>
                  <a:rPr lang="da-DK" sz="700" dirty="0">
                    <a:solidFill>
                      <a:srgbClr val="FF0000"/>
                    </a:solidFill>
                  </a:rPr>
                  <a:t>16UH</a:t>
                </a:r>
              </a:p>
            </p:txBody>
          </p:sp>
          <p:sp>
            <p:nvSpPr>
              <p:cNvPr id="1070" name="TextBox 1069">
                <a:extLst>
                  <a:ext uri="{FF2B5EF4-FFF2-40B4-BE49-F238E27FC236}">
                    <a16:creationId xmlns:a16="http://schemas.microsoft.com/office/drawing/2014/main" id="{F800D8E7-398F-B1A8-ECB8-0FE8ABC5ECF6}"/>
                  </a:ext>
                </a:extLst>
              </p:cNvPr>
              <p:cNvSpPr txBox="1"/>
              <p:nvPr/>
            </p:nvSpPr>
            <p:spPr>
              <a:xfrm>
                <a:off x="7068226" y="2765971"/>
                <a:ext cx="484471" cy="200055"/>
              </a:xfrm>
              <a:prstGeom prst="rect">
                <a:avLst/>
              </a:prstGeom>
              <a:noFill/>
            </p:spPr>
            <p:txBody>
              <a:bodyPr wrap="square" rtlCol="0">
                <a:spAutoFit/>
              </a:bodyPr>
              <a:lstStyle/>
              <a:p>
                <a:pPr algn="just"/>
                <a:r>
                  <a:rPr lang="da-DK" sz="700" dirty="0">
                    <a:solidFill>
                      <a:srgbClr val="FF0000"/>
                    </a:solidFill>
                  </a:rPr>
                  <a:t>16F</a:t>
                </a:r>
              </a:p>
            </p:txBody>
          </p:sp>
          <p:sp>
            <p:nvSpPr>
              <p:cNvPr id="1071" name="TextBox 1070">
                <a:extLst>
                  <a:ext uri="{FF2B5EF4-FFF2-40B4-BE49-F238E27FC236}">
                    <a16:creationId xmlns:a16="http://schemas.microsoft.com/office/drawing/2014/main" id="{190C8E2C-2BE9-711C-CD51-E5CEC30C8B2A}"/>
                  </a:ext>
                </a:extLst>
              </p:cNvPr>
              <p:cNvSpPr txBox="1"/>
              <p:nvPr/>
            </p:nvSpPr>
            <p:spPr>
              <a:xfrm>
                <a:off x="7558640" y="3927624"/>
                <a:ext cx="484471" cy="200055"/>
              </a:xfrm>
              <a:prstGeom prst="rect">
                <a:avLst/>
              </a:prstGeom>
              <a:noFill/>
            </p:spPr>
            <p:txBody>
              <a:bodyPr wrap="square" rtlCol="0">
                <a:spAutoFit/>
              </a:bodyPr>
              <a:lstStyle/>
              <a:p>
                <a:pPr algn="just"/>
                <a:r>
                  <a:rPr lang="da-DK" sz="700" dirty="0">
                    <a:solidFill>
                      <a:srgbClr val="FF0000"/>
                    </a:solidFill>
                  </a:rPr>
                  <a:t>16UF</a:t>
                </a:r>
              </a:p>
            </p:txBody>
          </p:sp>
          <p:sp>
            <p:nvSpPr>
              <p:cNvPr id="1072" name="TextBox 1071">
                <a:extLst>
                  <a:ext uri="{FF2B5EF4-FFF2-40B4-BE49-F238E27FC236}">
                    <a16:creationId xmlns:a16="http://schemas.microsoft.com/office/drawing/2014/main" id="{F74E4334-A46C-1C34-33DF-8426F88FFA85}"/>
                  </a:ext>
                </a:extLst>
              </p:cNvPr>
              <p:cNvSpPr txBox="1"/>
              <p:nvPr/>
            </p:nvSpPr>
            <p:spPr>
              <a:xfrm>
                <a:off x="7568244" y="4315277"/>
                <a:ext cx="484471" cy="200055"/>
              </a:xfrm>
              <a:prstGeom prst="rect">
                <a:avLst/>
              </a:prstGeom>
              <a:noFill/>
            </p:spPr>
            <p:txBody>
              <a:bodyPr wrap="square" rtlCol="0">
                <a:spAutoFit/>
              </a:bodyPr>
              <a:lstStyle/>
              <a:p>
                <a:pPr algn="just"/>
                <a:r>
                  <a:rPr lang="da-DK" sz="700" dirty="0">
                    <a:solidFill>
                      <a:srgbClr val="FF0000"/>
                    </a:solidFill>
                  </a:rPr>
                  <a:t>16H</a:t>
                </a:r>
              </a:p>
            </p:txBody>
          </p:sp>
          <p:sp>
            <p:nvSpPr>
              <p:cNvPr id="1073" name="TextBox 1072">
                <a:extLst>
                  <a:ext uri="{FF2B5EF4-FFF2-40B4-BE49-F238E27FC236}">
                    <a16:creationId xmlns:a16="http://schemas.microsoft.com/office/drawing/2014/main" id="{97E92A7F-AAD2-2A85-D7E6-25E8F05EA0FE}"/>
                  </a:ext>
                </a:extLst>
              </p:cNvPr>
              <p:cNvSpPr txBox="1"/>
              <p:nvPr/>
            </p:nvSpPr>
            <p:spPr>
              <a:xfrm>
                <a:off x="7092376" y="3514723"/>
                <a:ext cx="484471" cy="200055"/>
              </a:xfrm>
              <a:prstGeom prst="rect">
                <a:avLst/>
              </a:prstGeom>
              <a:noFill/>
            </p:spPr>
            <p:txBody>
              <a:bodyPr wrap="square" rtlCol="0">
                <a:spAutoFit/>
              </a:bodyPr>
              <a:lstStyle/>
              <a:p>
                <a:pPr algn="just"/>
                <a:r>
                  <a:rPr lang="da-DK" sz="700" dirty="0">
                    <a:solidFill>
                      <a:srgbClr val="FF0000"/>
                    </a:solidFill>
                  </a:rPr>
                  <a:t>14UF</a:t>
                </a:r>
              </a:p>
            </p:txBody>
          </p:sp>
          <p:sp>
            <p:nvSpPr>
              <p:cNvPr id="1074" name="TextBox 1073">
                <a:extLst>
                  <a:ext uri="{FF2B5EF4-FFF2-40B4-BE49-F238E27FC236}">
                    <a16:creationId xmlns:a16="http://schemas.microsoft.com/office/drawing/2014/main" id="{58D91AFF-3DE5-F531-8ADB-447E65662883}"/>
                  </a:ext>
                </a:extLst>
              </p:cNvPr>
              <p:cNvSpPr txBox="1"/>
              <p:nvPr/>
            </p:nvSpPr>
            <p:spPr>
              <a:xfrm>
                <a:off x="7087590" y="3929197"/>
                <a:ext cx="484471" cy="200055"/>
              </a:xfrm>
              <a:prstGeom prst="rect">
                <a:avLst/>
              </a:prstGeom>
              <a:noFill/>
            </p:spPr>
            <p:txBody>
              <a:bodyPr wrap="square" rtlCol="0">
                <a:spAutoFit/>
              </a:bodyPr>
              <a:lstStyle/>
              <a:p>
                <a:pPr algn="just"/>
                <a:r>
                  <a:rPr lang="da-DK" sz="700" dirty="0">
                    <a:solidFill>
                      <a:srgbClr val="FF0000"/>
                    </a:solidFill>
                  </a:rPr>
                  <a:t>14H</a:t>
                </a:r>
              </a:p>
            </p:txBody>
          </p:sp>
          <p:sp>
            <p:nvSpPr>
              <p:cNvPr id="1075" name="TextBox 1074">
                <a:extLst>
                  <a:ext uri="{FF2B5EF4-FFF2-40B4-BE49-F238E27FC236}">
                    <a16:creationId xmlns:a16="http://schemas.microsoft.com/office/drawing/2014/main" id="{968E2491-A919-6F60-D834-6453FB55A550}"/>
                  </a:ext>
                </a:extLst>
              </p:cNvPr>
              <p:cNvSpPr txBox="1"/>
              <p:nvPr/>
            </p:nvSpPr>
            <p:spPr>
              <a:xfrm>
                <a:off x="7550272" y="3511356"/>
                <a:ext cx="484471" cy="200055"/>
              </a:xfrm>
              <a:prstGeom prst="rect">
                <a:avLst/>
              </a:prstGeom>
              <a:noFill/>
            </p:spPr>
            <p:txBody>
              <a:bodyPr wrap="square" rtlCol="0">
                <a:spAutoFit/>
              </a:bodyPr>
              <a:lstStyle/>
              <a:p>
                <a:pPr algn="just"/>
                <a:r>
                  <a:rPr lang="da-DK" sz="700" dirty="0">
                    <a:solidFill>
                      <a:srgbClr val="FF0000"/>
                    </a:solidFill>
                  </a:rPr>
                  <a:t>17UH</a:t>
                </a:r>
              </a:p>
            </p:txBody>
          </p:sp>
          <p:sp>
            <p:nvSpPr>
              <p:cNvPr id="1076" name="TextBox 1075">
                <a:extLst>
                  <a:ext uri="{FF2B5EF4-FFF2-40B4-BE49-F238E27FC236}">
                    <a16:creationId xmlns:a16="http://schemas.microsoft.com/office/drawing/2014/main" id="{86DBE4A5-214E-3CE6-0CD9-939F75DB6CE1}"/>
                  </a:ext>
                </a:extLst>
              </p:cNvPr>
              <p:cNvSpPr txBox="1"/>
              <p:nvPr/>
            </p:nvSpPr>
            <p:spPr>
              <a:xfrm>
                <a:off x="7550272" y="2758826"/>
                <a:ext cx="484471" cy="200055"/>
              </a:xfrm>
              <a:prstGeom prst="rect">
                <a:avLst/>
              </a:prstGeom>
              <a:noFill/>
            </p:spPr>
            <p:txBody>
              <a:bodyPr wrap="square" rtlCol="0">
                <a:spAutoFit/>
              </a:bodyPr>
              <a:lstStyle/>
              <a:p>
                <a:pPr algn="just"/>
                <a:r>
                  <a:rPr lang="da-DK" sz="700" dirty="0">
                    <a:solidFill>
                      <a:srgbClr val="FF0000"/>
                    </a:solidFill>
                  </a:rPr>
                  <a:t>17H</a:t>
                </a:r>
              </a:p>
            </p:txBody>
          </p:sp>
          <p:sp>
            <p:nvSpPr>
              <p:cNvPr id="1077" name="TextBox 1076">
                <a:extLst>
                  <a:ext uri="{FF2B5EF4-FFF2-40B4-BE49-F238E27FC236}">
                    <a16:creationId xmlns:a16="http://schemas.microsoft.com/office/drawing/2014/main" id="{63AD3912-9327-CEC3-DC32-011CD25AAAAF}"/>
                  </a:ext>
                </a:extLst>
              </p:cNvPr>
              <p:cNvSpPr txBox="1"/>
              <p:nvPr/>
            </p:nvSpPr>
            <p:spPr>
              <a:xfrm>
                <a:off x="7544682" y="2276460"/>
                <a:ext cx="484471" cy="200055"/>
              </a:xfrm>
              <a:prstGeom prst="rect">
                <a:avLst/>
              </a:prstGeom>
              <a:noFill/>
            </p:spPr>
            <p:txBody>
              <a:bodyPr wrap="square" rtlCol="0">
                <a:spAutoFit/>
              </a:bodyPr>
              <a:lstStyle/>
              <a:p>
                <a:pPr algn="just"/>
                <a:r>
                  <a:rPr lang="da-DK" sz="700" dirty="0">
                    <a:solidFill>
                      <a:srgbClr val="FF0000"/>
                    </a:solidFill>
                  </a:rPr>
                  <a:t>17UF</a:t>
                </a:r>
              </a:p>
            </p:txBody>
          </p:sp>
          <p:sp>
            <p:nvSpPr>
              <p:cNvPr id="1078" name="TextBox 1077">
                <a:extLst>
                  <a:ext uri="{FF2B5EF4-FFF2-40B4-BE49-F238E27FC236}">
                    <a16:creationId xmlns:a16="http://schemas.microsoft.com/office/drawing/2014/main" id="{FBD74E6B-CD6E-3529-CF73-06DD9108E714}"/>
                  </a:ext>
                </a:extLst>
              </p:cNvPr>
              <p:cNvSpPr txBox="1"/>
              <p:nvPr/>
            </p:nvSpPr>
            <p:spPr>
              <a:xfrm>
                <a:off x="7568244" y="4753427"/>
                <a:ext cx="484471" cy="200055"/>
              </a:xfrm>
              <a:prstGeom prst="rect">
                <a:avLst/>
              </a:prstGeom>
              <a:noFill/>
            </p:spPr>
            <p:txBody>
              <a:bodyPr wrap="square" rtlCol="0">
                <a:spAutoFit/>
              </a:bodyPr>
              <a:lstStyle/>
              <a:p>
                <a:pPr algn="just"/>
                <a:r>
                  <a:rPr lang="da-DK" sz="700" dirty="0">
                    <a:solidFill>
                      <a:srgbClr val="FF0000"/>
                    </a:solidFill>
                  </a:rPr>
                  <a:t>17F</a:t>
                </a:r>
              </a:p>
            </p:txBody>
          </p:sp>
          <p:sp>
            <p:nvSpPr>
              <p:cNvPr id="1079" name="TextBox 1078">
                <a:extLst>
                  <a:ext uri="{FF2B5EF4-FFF2-40B4-BE49-F238E27FC236}">
                    <a16:creationId xmlns:a16="http://schemas.microsoft.com/office/drawing/2014/main" id="{1351FA49-193D-0DB8-64BB-AC4A4E6E621E}"/>
                  </a:ext>
                </a:extLst>
              </p:cNvPr>
              <p:cNvSpPr txBox="1"/>
              <p:nvPr/>
            </p:nvSpPr>
            <p:spPr>
              <a:xfrm>
                <a:off x="7544682" y="1879042"/>
                <a:ext cx="484471" cy="200055"/>
              </a:xfrm>
              <a:prstGeom prst="rect">
                <a:avLst/>
              </a:prstGeom>
              <a:noFill/>
            </p:spPr>
            <p:txBody>
              <a:bodyPr wrap="square" rtlCol="0">
                <a:spAutoFit/>
              </a:bodyPr>
              <a:lstStyle/>
              <a:p>
                <a:pPr algn="just"/>
                <a:r>
                  <a:rPr lang="da-DK" sz="700" dirty="0">
                    <a:solidFill>
                      <a:srgbClr val="FF0000"/>
                    </a:solidFill>
                  </a:rPr>
                  <a:t>18UH</a:t>
                </a:r>
              </a:p>
            </p:txBody>
          </p:sp>
          <p:sp>
            <p:nvSpPr>
              <p:cNvPr id="1080" name="TextBox 1079">
                <a:extLst>
                  <a:ext uri="{FF2B5EF4-FFF2-40B4-BE49-F238E27FC236}">
                    <a16:creationId xmlns:a16="http://schemas.microsoft.com/office/drawing/2014/main" id="{63076265-1845-998A-B92F-24EBE1F989F5}"/>
                  </a:ext>
                </a:extLst>
              </p:cNvPr>
              <p:cNvSpPr txBox="1"/>
              <p:nvPr/>
            </p:nvSpPr>
            <p:spPr>
              <a:xfrm>
                <a:off x="7568144" y="3062830"/>
                <a:ext cx="484471" cy="200055"/>
              </a:xfrm>
              <a:prstGeom prst="rect">
                <a:avLst/>
              </a:prstGeom>
              <a:noFill/>
            </p:spPr>
            <p:txBody>
              <a:bodyPr wrap="square" rtlCol="0">
                <a:spAutoFit/>
              </a:bodyPr>
              <a:lstStyle/>
              <a:p>
                <a:pPr algn="just"/>
                <a:r>
                  <a:rPr lang="da-DK" sz="700" dirty="0">
                    <a:solidFill>
                      <a:srgbClr val="FF0000"/>
                    </a:solidFill>
                  </a:rPr>
                  <a:t>18F</a:t>
                </a:r>
              </a:p>
            </p:txBody>
          </p:sp>
          <p:sp>
            <p:nvSpPr>
              <p:cNvPr id="1081" name="TextBox 1080">
                <a:extLst>
                  <a:ext uri="{FF2B5EF4-FFF2-40B4-BE49-F238E27FC236}">
                    <a16:creationId xmlns:a16="http://schemas.microsoft.com/office/drawing/2014/main" id="{35AF98DF-6531-C2D1-AF45-93D2E104F053}"/>
                  </a:ext>
                </a:extLst>
              </p:cNvPr>
              <p:cNvSpPr txBox="1"/>
              <p:nvPr/>
            </p:nvSpPr>
            <p:spPr>
              <a:xfrm>
                <a:off x="8006868" y="4318158"/>
                <a:ext cx="484471" cy="200055"/>
              </a:xfrm>
              <a:prstGeom prst="rect">
                <a:avLst/>
              </a:prstGeom>
              <a:noFill/>
            </p:spPr>
            <p:txBody>
              <a:bodyPr wrap="square" rtlCol="0">
                <a:spAutoFit/>
              </a:bodyPr>
              <a:lstStyle/>
              <a:p>
                <a:pPr algn="just"/>
                <a:r>
                  <a:rPr lang="da-DK" sz="700" dirty="0">
                    <a:solidFill>
                      <a:srgbClr val="FF0000"/>
                    </a:solidFill>
                  </a:rPr>
                  <a:t>18UF</a:t>
                </a:r>
              </a:p>
            </p:txBody>
          </p:sp>
          <p:sp>
            <p:nvSpPr>
              <p:cNvPr id="1082" name="TextBox 1081">
                <a:extLst>
                  <a:ext uri="{FF2B5EF4-FFF2-40B4-BE49-F238E27FC236}">
                    <a16:creationId xmlns:a16="http://schemas.microsoft.com/office/drawing/2014/main" id="{8C80EDC7-6055-178D-2D68-75B61D1ECDB1}"/>
                  </a:ext>
                </a:extLst>
              </p:cNvPr>
              <p:cNvSpPr txBox="1"/>
              <p:nvPr/>
            </p:nvSpPr>
            <p:spPr>
              <a:xfrm>
                <a:off x="8017762" y="4750546"/>
                <a:ext cx="484471" cy="200055"/>
              </a:xfrm>
              <a:prstGeom prst="rect">
                <a:avLst/>
              </a:prstGeom>
              <a:noFill/>
            </p:spPr>
            <p:txBody>
              <a:bodyPr wrap="square" rtlCol="0">
                <a:spAutoFit/>
              </a:bodyPr>
              <a:lstStyle/>
              <a:p>
                <a:pPr algn="just"/>
                <a:r>
                  <a:rPr lang="da-DK" sz="700" dirty="0">
                    <a:solidFill>
                      <a:srgbClr val="FF0000"/>
                    </a:solidFill>
                  </a:rPr>
                  <a:t>18H</a:t>
                </a:r>
              </a:p>
            </p:txBody>
          </p:sp>
          <p:sp>
            <p:nvSpPr>
              <p:cNvPr id="1083" name="TextBox 1082">
                <a:extLst>
                  <a:ext uri="{FF2B5EF4-FFF2-40B4-BE49-F238E27FC236}">
                    <a16:creationId xmlns:a16="http://schemas.microsoft.com/office/drawing/2014/main" id="{B54C6537-32C2-FAEA-BF31-E27C1F6487E1}"/>
                  </a:ext>
                </a:extLst>
              </p:cNvPr>
              <p:cNvSpPr txBox="1"/>
              <p:nvPr/>
            </p:nvSpPr>
            <p:spPr>
              <a:xfrm>
                <a:off x="8017762" y="3921944"/>
                <a:ext cx="484471" cy="200055"/>
              </a:xfrm>
              <a:prstGeom prst="rect">
                <a:avLst/>
              </a:prstGeom>
              <a:noFill/>
            </p:spPr>
            <p:txBody>
              <a:bodyPr wrap="square" rtlCol="0">
                <a:spAutoFit/>
              </a:bodyPr>
              <a:lstStyle/>
              <a:p>
                <a:pPr algn="just"/>
                <a:r>
                  <a:rPr lang="da-DK" sz="700" dirty="0">
                    <a:solidFill>
                      <a:srgbClr val="FF0000"/>
                    </a:solidFill>
                  </a:rPr>
                  <a:t>19UH</a:t>
                </a:r>
              </a:p>
            </p:txBody>
          </p:sp>
          <p:sp>
            <p:nvSpPr>
              <p:cNvPr id="1084" name="TextBox 1083">
                <a:extLst>
                  <a:ext uri="{FF2B5EF4-FFF2-40B4-BE49-F238E27FC236}">
                    <a16:creationId xmlns:a16="http://schemas.microsoft.com/office/drawing/2014/main" id="{265EC646-AD5F-DE84-88FA-ECF50188298D}"/>
                  </a:ext>
                </a:extLst>
              </p:cNvPr>
              <p:cNvSpPr txBox="1"/>
              <p:nvPr/>
            </p:nvSpPr>
            <p:spPr>
              <a:xfrm>
                <a:off x="8043111" y="2753899"/>
                <a:ext cx="484471" cy="200055"/>
              </a:xfrm>
              <a:prstGeom prst="rect">
                <a:avLst/>
              </a:prstGeom>
              <a:noFill/>
            </p:spPr>
            <p:txBody>
              <a:bodyPr wrap="square" rtlCol="0">
                <a:spAutoFit/>
              </a:bodyPr>
              <a:lstStyle/>
              <a:p>
                <a:pPr algn="just"/>
                <a:r>
                  <a:rPr lang="da-DK" sz="700" dirty="0">
                    <a:solidFill>
                      <a:srgbClr val="FF0000"/>
                    </a:solidFill>
                  </a:rPr>
                  <a:t>19UF</a:t>
                </a:r>
              </a:p>
            </p:txBody>
          </p:sp>
          <p:sp>
            <p:nvSpPr>
              <p:cNvPr id="1085" name="TextBox 1084">
                <a:extLst>
                  <a:ext uri="{FF2B5EF4-FFF2-40B4-BE49-F238E27FC236}">
                    <a16:creationId xmlns:a16="http://schemas.microsoft.com/office/drawing/2014/main" id="{ECA1B95B-CEFB-D6CC-C70B-F0E9F2078854}"/>
                  </a:ext>
                </a:extLst>
              </p:cNvPr>
              <p:cNvSpPr txBox="1"/>
              <p:nvPr/>
            </p:nvSpPr>
            <p:spPr>
              <a:xfrm>
                <a:off x="8043371" y="3058982"/>
                <a:ext cx="484471" cy="200055"/>
              </a:xfrm>
              <a:prstGeom prst="rect">
                <a:avLst/>
              </a:prstGeom>
              <a:noFill/>
            </p:spPr>
            <p:txBody>
              <a:bodyPr wrap="square" rtlCol="0">
                <a:spAutoFit/>
              </a:bodyPr>
              <a:lstStyle/>
              <a:p>
                <a:pPr algn="just"/>
                <a:r>
                  <a:rPr lang="da-DK" sz="700" dirty="0">
                    <a:solidFill>
                      <a:srgbClr val="FF0000"/>
                    </a:solidFill>
                  </a:rPr>
                  <a:t>19H</a:t>
                </a:r>
              </a:p>
            </p:txBody>
          </p:sp>
          <p:sp>
            <p:nvSpPr>
              <p:cNvPr id="1086" name="TextBox 1085">
                <a:extLst>
                  <a:ext uri="{FF2B5EF4-FFF2-40B4-BE49-F238E27FC236}">
                    <a16:creationId xmlns:a16="http://schemas.microsoft.com/office/drawing/2014/main" id="{65F352CA-6825-A558-995B-5F6234B9CB45}"/>
                  </a:ext>
                </a:extLst>
              </p:cNvPr>
              <p:cNvSpPr txBox="1"/>
              <p:nvPr/>
            </p:nvSpPr>
            <p:spPr>
              <a:xfrm>
                <a:off x="8044339" y="3514722"/>
                <a:ext cx="484471" cy="200055"/>
              </a:xfrm>
              <a:prstGeom prst="rect">
                <a:avLst/>
              </a:prstGeom>
              <a:noFill/>
            </p:spPr>
            <p:txBody>
              <a:bodyPr wrap="square" rtlCol="0">
                <a:spAutoFit/>
              </a:bodyPr>
              <a:lstStyle/>
              <a:p>
                <a:pPr algn="just"/>
                <a:r>
                  <a:rPr lang="da-DK" sz="700" dirty="0">
                    <a:solidFill>
                      <a:srgbClr val="FF0000"/>
                    </a:solidFill>
                  </a:rPr>
                  <a:t>19F</a:t>
                </a:r>
              </a:p>
            </p:txBody>
          </p:sp>
          <p:sp>
            <p:nvSpPr>
              <p:cNvPr id="1087" name="TextBox 1086">
                <a:extLst>
                  <a:ext uri="{FF2B5EF4-FFF2-40B4-BE49-F238E27FC236}">
                    <a16:creationId xmlns:a16="http://schemas.microsoft.com/office/drawing/2014/main" id="{9D88B84F-EADE-7BC6-BA74-F28CFD2093D6}"/>
                  </a:ext>
                </a:extLst>
              </p:cNvPr>
              <p:cNvSpPr txBox="1"/>
              <p:nvPr/>
            </p:nvSpPr>
            <p:spPr>
              <a:xfrm>
                <a:off x="8021157" y="2274090"/>
                <a:ext cx="484471" cy="200055"/>
              </a:xfrm>
              <a:prstGeom prst="rect">
                <a:avLst/>
              </a:prstGeom>
              <a:noFill/>
            </p:spPr>
            <p:txBody>
              <a:bodyPr wrap="square" rtlCol="0">
                <a:spAutoFit/>
              </a:bodyPr>
              <a:lstStyle/>
              <a:p>
                <a:pPr algn="just"/>
                <a:r>
                  <a:rPr lang="da-DK" sz="700" dirty="0">
                    <a:solidFill>
                      <a:srgbClr val="FF0000"/>
                    </a:solidFill>
                  </a:rPr>
                  <a:t>20UH</a:t>
                </a:r>
              </a:p>
            </p:txBody>
          </p:sp>
          <p:sp>
            <p:nvSpPr>
              <p:cNvPr id="1088" name="TextBox 1087">
                <a:extLst>
                  <a:ext uri="{FF2B5EF4-FFF2-40B4-BE49-F238E27FC236}">
                    <a16:creationId xmlns:a16="http://schemas.microsoft.com/office/drawing/2014/main" id="{A9AE4B66-6B46-5ACD-BECD-FEC9A29A2D75}"/>
                  </a:ext>
                </a:extLst>
              </p:cNvPr>
              <p:cNvSpPr txBox="1"/>
              <p:nvPr/>
            </p:nvSpPr>
            <p:spPr>
              <a:xfrm>
                <a:off x="8051669" y="1882909"/>
                <a:ext cx="484471" cy="200055"/>
              </a:xfrm>
              <a:prstGeom prst="rect">
                <a:avLst/>
              </a:prstGeom>
              <a:noFill/>
            </p:spPr>
            <p:txBody>
              <a:bodyPr wrap="square" rtlCol="0">
                <a:spAutoFit/>
              </a:bodyPr>
              <a:lstStyle/>
              <a:p>
                <a:pPr algn="just"/>
                <a:r>
                  <a:rPr lang="da-DK" sz="700" dirty="0">
                    <a:solidFill>
                      <a:srgbClr val="FF0000"/>
                    </a:solidFill>
                  </a:rPr>
                  <a:t>20F</a:t>
                </a:r>
              </a:p>
            </p:txBody>
          </p:sp>
          <p:sp>
            <p:nvSpPr>
              <p:cNvPr id="1089" name="TextBox 1088">
                <a:extLst>
                  <a:ext uri="{FF2B5EF4-FFF2-40B4-BE49-F238E27FC236}">
                    <a16:creationId xmlns:a16="http://schemas.microsoft.com/office/drawing/2014/main" id="{4133A0C7-D639-F1F6-1761-B4952F6DFEB7}"/>
                  </a:ext>
                </a:extLst>
              </p:cNvPr>
              <p:cNvSpPr txBox="1"/>
              <p:nvPr/>
            </p:nvSpPr>
            <p:spPr>
              <a:xfrm>
                <a:off x="8503841" y="4747423"/>
                <a:ext cx="484471" cy="200055"/>
              </a:xfrm>
              <a:prstGeom prst="rect">
                <a:avLst/>
              </a:prstGeom>
              <a:noFill/>
            </p:spPr>
            <p:txBody>
              <a:bodyPr wrap="square" rtlCol="0">
                <a:spAutoFit/>
              </a:bodyPr>
              <a:lstStyle/>
              <a:p>
                <a:pPr algn="just"/>
                <a:r>
                  <a:rPr lang="da-DK" sz="700" dirty="0">
                    <a:solidFill>
                      <a:srgbClr val="FF0000"/>
                    </a:solidFill>
                  </a:rPr>
                  <a:t>20UF</a:t>
                </a:r>
              </a:p>
            </p:txBody>
          </p:sp>
          <p:sp>
            <p:nvSpPr>
              <p:cNvPr id="1090" name="TextBox 1089">
                <a:extLst>
                  <a:ext uri="{FF2B5EF4-FFF2-40B4-BE49-F238E27FC236}">
                    <a16:creationId xmlns:a16="http://schemas.microsoft.com/office/drawing/2014/main" id="{85FA9569-AC6F-99A7-D80D-CCEE1FB9B433}"/>
                  </a:ext>
                </a:extLst>
              </p:cNvPr>
              <p:cNvSpPr txBox="1"/>
              <p:nvPr/>
            </p:nvSpPr>
            <p:spPr>
              <a:xfrm>
                <a:off x="8505628" y="3515547"/>
                <a:ext cx="484471" cy="200055"/>
              </a:xfrm>
              <a:prstGeom prst="rect">
                <a:avLst/>
              </a:prstGeom>
              <a:noFill/>
            </p:spPr>
            <p:txBody>
              <a:bodyPr wrap="square" rtlCol="0">
                <a:spAutoFit/>
              </a:bodyPr>
              <a:lstStyle/>
              <a:p>
                <a:pPr algn="just"/>
                <a:r>
                  <a:rPr lang="da-DK" sz="700" dirty="0">
                    <a:solidFill>
                      <a:srgbClr val="FF0000"/>
                    </a:solidFill>
                  </a:rPr>
                  <a:t>20H</a:t>
                </a:r>
              </a:p>
            </p:txBody>
          </p:sp>
          <p:sp>
            <p:nvSpPr>
              <p:cNvPr id="1091" name="TextBox 1090">
                <a:extLst>
                  <a:ext uri="{FF2B5EF4-FFF2-40B4-BE49-F238E27FC236}">
                    <a16:creationId xmlns:a16="http://schemas.microsoft.com/office/drawing/2014/main" id="{76744447-785B-CFEA-E087-55910505C347}"/>
                  </a:ext>
                </a:extLst>
              </p:cNvPr>
              <p:cNvSpPr txBox="1"/>
              <p:nvPr/>
            </p:nvSpPr>
            <p:spPr>
              <a:xfrm>
                <a:off x="8496786" y="4312312"/>
                <a:ext cx="484471" cy="200055"/>
              </a:xfrm>
              <a:prstGeom prst="rect">
                <a:avLst/>
              </a:prstGeom>
              <a:noFill/>
            </p:spPr>
            <p:txBody>
              <a:bodyPr wrap="square" rtlCol="0">
                <a:spAutoFit/>
              </a:bodyPr>
              <a:lstStyle/>
              <a:p>
                <a:pPr algn="just"/>
                <a:r>
                  <a:rPr lang="da-DK" sz="700" dirty="0">
                    <a:solidFill>
                      <a:srgbClr val="FF0000"/>
                    </a:solidFill>
                  </a:rPr>
                  <a:t>21UH</a:t>
                </a:r>
              </a:p>
            </p:txBody>
          </p:sp>
          <p:sp>
            <p:nvSpPr>
              <p:cNvPr id="1092" name="TextBox 1091">
                <a:extLst>
                  <a:ext uri="{FF2B5EF4-FFF2-40B4-BE49-F238E27FC236}">
                    <a16:creationId xmlns:a16="http://schemas.microsoft.com/office/drawing/2014/main" id="{FBEDD73D-360D-AC96-BB31-8D888DBAFE5C}"/>
                  </a:ext>
                </a:extLst>
              </p:cNvPr>
              <p:cNvSpPr txBox="1"/>
              <p:nvPr/>
            </p:nvSpPr>
            <p:spPr>
              <a:xfrm>
                <a:off x="8503841" y="3927519"/>
                <a:ext cx="484471" cy="200055"/>
              </a:xfrm>
              <a:prstGeom prst="rect">
                <a:avLst/>
              </a:prstGeom>
              <a:noFill/>
            </p:spPr>
            <p:txBody>
              <a:bodyPr wrap="square" rtlCol="0">
                <a:spAutoFit/>
              </a:bodyPr>
              <a:lstStyle/>
              <a:p>
                <a:pPr algn="just"/>
                <a:r>
                  <a:rPr lang="da-DK" sz="700" dirty="0">
                    <a:solidFill>
                      <a:srgbClr val="FF0000"/>
                    </a:solidFill>
                  </a:rPr>
                  <a:t>21F</a:t>
                </a:r>
              </a:p>
            </p:txBody>
          </p:sp>
          <p:sp>
            <p:nvSpPr>
              <p:cNvPr id="1093" name="TextBox 1092">
                <a:extLst>
                  <a:ext uri="{FF2B5EF4-FFF2-40B4-BE49-F238E27FC236}">
                    <a16:creationId xmlns:a16="http://schemas.microsoft.com/office/drawing/2014/main" id="{831290FD-DDA0-9BAC-9728-B52C988C4B53}"/>
                  </a:ext>
                </a:extLst>
              </p:cNvPr>
              <p:cNvSpPr txBox="1"/>
              <p:nvPr/>
            </p:nvSpPr>
            <p:spPr>
              <a:xfrm>
                <a:off x="8490185" y="3057952"/>
                <a:ext cx="484471" cy="200055"/>
              </a:xfrm>
              <a:prstGeom prst="rect">
                <a:avLst/>
              </a:prstGeom>
              <a:noFill/>
            </p:spPr>
            <p:txBody>
              <a:bodyPr wrap="square" rtlCol="0">
                <a:spAutoFit/>
              </a:bodyPr>
              <a:lstStyle/>
              <a:p>
                <a:pPr algn="just"/>
                <a:r>
                  <a:rPr lang="da-DK" sz="700" dirty="0">
                    <a:solidFill>
                      <a:srgbClr val="FF0000"/>
                    </a:solidFill>
                  </a:rPr>
                  <a:t>21UF</a:t>
                </a:r>
              </a:p>
            </p:txBody>
          </p:sp>
          <p:sp>
            <p:nvSpPr>
              <p:cNvPr id="1094" name="TextBox 1093">
                <a:extLst>
                  <a:ext uri="{FF2B5EF4-FFF2-40B4-BE49-F238E27FC236}">
                    <a16:creationId xmlns:a16="http://schemas.microsoft.com/office/drawing/2014/main" id="{5977D98D-4ECF-EC23-B7BF-00DBDC387834}"/>
                  </a:ext>
                </a:extLst>
              </p:cNvPr>
              <p:cNvSpPr txBox="1"/>
              <p:nvPr/>
            </p:nvSpPr>
            <p:spPr>
              <a:xfrm>
                <a:off x="8512105" y="1879041"/>
                <a:ext cx="484471" cy="200055"/>
              </a:xfrm>
              <a:prstGeom prst="rect">
                <a:avLst/>
              </a:prstGeom>
              <a:noFill/>
            </p:spPr>
            <p:txBody>
              <a:bodyPr wrap="square" rtlCol="0">
                <a:spAutoFit/>
              </a:bodyPr>
              <a:lstStyle/>
              <a:p>
                <a:pPr algn="just"/>
                <a:r>
                  <a:rPr lang="da-DK" sz="700" dirty="0">
                    <a:solidFill>
                      <a:srgbClr val="FF0000"/>
                    </a:solidFill>
                  </a:rPr>
                  <a:t>21H</a:t>
                </a:r>
              </a:p>
            </p:txBody>
          </p:sp>
          <p:sp>
            <p:nvSpPr>
              <p:cNvPr id="1095" name="TextBox 1094">
                <a:extLst>
                  <a:ext uri="{FF2B5EF4-FFF2-40B4-BE49-F238E27FC236}">
                    <a16:creationId xmlns:a16="http://schemas.microsoft.com/office/drawing/2014/main" id="{DEBC0A27-745D-3F40-BB06-A0AC33FF7466}"/>
                  </a:ext>
                </a:extLst>
              </p:cNvPr>
              <p:cNvSpPr txBox="1"/>
              <p:nvPr/>
            </p:nvSpPr>
            <p:spPr>
              <a:xfrm>
                <a:off x="8514323" y="2758826"/>
                <a:ext cx="484471" cy="200055"/>
              </a:xfrm>
              <a:prstGeom prst="rect">
                <a:avLst/>
              </a:prstGeom>
              <a:noFill/>
            </p:spPr>
            <p:txBody>
              <a:bodyPr wrap="square" rtlCol="0">
                <a:spAutoFit/>
              </a:bodyPr>
              <a:lstStyle/>
              <a:p>
                <a:pPr algn="just"/>
                <a:r>
                  <a:rPr lang="da-DK" sz="700" dirty="0">
                    <a:solidFill>
                      <a:srgbClr val="FF0000"/>
                    </a:solidFill>
                  </a:rPr>
                  <a:t>22UH</a:t>
                </a:r>
              </a:p>
            </p:txBody>
          </p:sp>
          <p:sp>
            <p:nvSpPr>
              <p:cNvPr id="1096" name="TextBox 1095">
                <a:extLst>
                  <a:ext uri="{FF2B5EF4-FFF2-40B4-BE49-F238E27FC236}">
                    <a16:creationId xmlns:a16="http://schemas.microsoft.com/office/drawing/2014/main" id="{EDA543D4-9120-5545-9E12-B19486ABD9E0}"/>
                  </a:ext>
                </a:extLst>
              </p:cNvPr>
              <p:cNvSpPr txBox="1"/>
              <p:nvPr/>
            </p:nvSpPr>
            <p:spPr>
              <a:xfrm>
                <a:off x="8511351" y="2273433"/>
                <a:ext cx="484471" cy="200055"/>
              </a:xfrm>
              <a:prstGeom prst="rect">
                <a:avLst/>
              </a:prstGeom>
              <a:noFill/>
            </p:spPr>
            <p:txBody>
              <a:bodyPr wrap="square" rtlCol="0">
                <a:spAutoFit/>
              </a:bodyPr>
              <a:lstStyle/>
              <a:p>
                <a:pPr algn="just"/>
                <a:r>
                  <a:rPr lang="da-DK" sz="700" dirty="0">
                    <a:solidFill>
                      <a:srgbClr val="FF0000"/>
                    </a:solidFill>
                  </a:rPr>
                  <a:t>22F</a:t>
                </a:r>
              </a:p>
            </p:txBody>
          </p:sp>
          <p:sp>
            <p:nvSpPr>
              <p:cNvPr id="1097" name="TextBox 1096">
                <a:extLst>
                  <a:ext uri="{FF2B5EF4-FFF2-40B4-BE49-F238E27FC236}">
                    <a16:creationId xmlns:a16="http://schemas.microsoft.com/office/drawing/2014/main" id="{5D6DA58D-EEFF-9788-5F10-5D68DB577208}"/>
                  </a:ext>
                </a:extLst>
              </p:cNvPr>
              <p:cNvSpPr txBox="1"/>
              <p:nvPr/>
            </p:nvSpPr>
            <p:spPr>
              <a:xfrm>
                <a:off x="8981257" y="3922863"/>
                <a:ext cx="484471" cy="200055"/>
              </a:xfrm>
              <a:prstGeom prst="rect">
                <a:avLst/>
              </a:prstGeom>
              <a:noFill/>
            </p:spPr>
            <p:txBody>
              <a:bodyPr wrap="square" rtlCol="0">
                <a:spAutoFit/>
              </a:bodyPr>
              <a:lstStyle/>
              <a:p>
                <a:pPr algn="just"/>
                <a:r>
                  <a:rPr lang="da-DK" sz="700" dirty="0">
                    <a:solidFill>
                      <a:srgbClr val="FF0000"/>
                    </a:solidFill>
                  </a:rPr>
                  <a:t>22H</a:t>
                </a:r>
              </a:p>
            </p:txBody>
          </p:sp>
          <p:sp>
            <p:nvSpPr>
              <p:cNvPr id="1098" name="TextBox 1097">
                <a:extLst>
                  <a:ext uri="{FF2B5EF4-FFF2-40B4-BE49-F238E27FC236}">
                    <a16:creationId xmlns:a16="http://schemas.microsoft.com/office/drawing/2014/main" id="{A8056B5F-7582-402D-61A6-0A8AD1E0A584}"/>
                  </a:ext>
                </a:extLst>
              </p:cNvPr>
              <p:cNvSpPr txBox="1"/>
              <p:nvPr/>
            </p:nvSpPr>
            <p:spPr>
              <a:xfrm>
                <a:off x="8976513" y="3516799"/>
                <a:ext cx="484471" cy="200055"/>
              </a:xfrm>
              <a:prstGeom prst="rect">
                <a:avLst/>
              </a:prstGeom>
              <a:noFill/>
            </p:spPr>
            <p:txBody>
              <a:bodyPr wrap="square" rtlCol="0">
                <a:spAutoFit/>
              </a:bodyPr>
              <a:lstStyle/>
              <a:p>
                <a:pPr algn="just"/>
                <a:r>
                  <a:rPr lang="da-DK" sz="700" dirty="0">
                    <a:solidFill>
                      <a:srgbClr val="FF0000"/>
                    </a:solidFill>
                  </a:rPr>
                  <a:t>22UF</a:t>
                </a:r>
              </a:p>
            </p:txBody>
          </p:sp>
          <p:sp>
            <p:nvSpPr>
              <p:cNvPr id="1099" name="TextBox 1098">
                <a:extLst>
                  <a:ext uri="{FF2B5EF4-FFF2-40B4-BE49-F238E27FC236}">
                    <a16:creationId xmlns:a16="http://schemas.microsoft.com/office/drawing/2014/main" id="{0FC2AF8D-12F9-737A-96C1-1CDE5B085A69}"/>
                  </a:ext>
                </a:extLst>
              </p:cNvPr>
              <p:cNvSpPr txBox="1"/>
              <p:nvPr/>
            </p:nvSpPr>
            <p:spPr>
              <a:xfrm>
                <a:off x="8975334" y="4744844"/>
                <a:ext cx="484471" cy="200055"/>
              </a:xfrm>
              <a:prstGeom prst="rect">
                <a:avLst/>
              </a:prstGeom>
              <a:noFill/>
            </p:spPr>
            <p:txBody>
              <a:bodyPr wrap="square" rtlCol="0">
                <a:spAutoFit/>
              </a:bodyPr>
              <a:lstStyle/>
              <a:p>
                <a:pPr algn="just"/>
                <a:r>
                  <a:rPr lang="da-DK" sz="700" dirty="0">
                    <a:solidFill>
                      <a:srgbClr val="FF0000"/>
                    </a:solidFill>
                  </a:rPr>
                  <a:t>23UH</a:t>
                </a:r>
              </a:p>
            </p:txBody>
          </p:sp>
          <p:sp>
            <p:nvSpPr>
              <p:cNvPr id="1100" name="TextBox 1099">
                <a:extLst>
                  <a:ext uri="{FF2B5EF4-FFF2-40B4-BE49-F238E27FC236}">
                    <a16:creationId xmlns:a16="http://schemas.microsoft.com/office/drawing/2014/main" id="{BC9BED24-F1A9-8B50-F108-89623F443C43}"/>
                  </a:ext>
                </a:extLst>
              </p:cNvPr>
              <p:cNvSpPr txBox="1"/>
              <p:nvPr/>
            </p:nvSpPr>
            <p:spPr>
              <a:xfrm>
                <a:off x="8995822" y="4316863"/>
                <a:ext cx="484471" cy="200055"/>
              </a:xfrm>
              <a:prstGeom prst="rect">
                <a:avLst/>
              </a:prstGeom>
              <a:noFill/>
            </p:spPr>
            <p:txBody>
              <a:bodyPr wrap="square" rtlCol="0">
                <a:spAutoFit/>
              </a:bodyPr>
              <a:lstStyle/>
              <a:p>
                <a:pPr algn="just"/>
                <a:r>
                  <a:rPr lang="da-DK" sz="700" dirty="0">
                    <a:solidFill>
                      <a:srgbClr val="FF0000"/>
                    </a:solidFill>
                  </a:rPr>
                  <a:t>23F</a:t>
                </a:r>
              </a:p>
            </p:txBody>
          </p:sp>
          <p:sp>
            <p:nvSpPr>
              <p:cNvPr id="1101" name="TextBox 1100">
                <a:extLst>
                  <a:ext uri="{FF2B5EF4-FFF2-40B4-BE49-F238E27FC236}">
                    <a16:creationId xmlns:a16="http://schemas.microsoft.com/office/drawing/2014/main" id="{838BC60F-49E0-4F00-902E-B2DA66D47EE0}"/>
                  </a:ext>
                </a:extLst>
              </p:cNvPr>
              <p:cNvSpPr txBox="1"/>
              <p:nvPr/>
            </p:nvSpPr>
            <p:spPr>
              <a:xfrm>
                <a:off x="8975334" y="1882909"/>
                <a:ext cx="484471" cy="200055"/>
              </a:xfrm>
              <a:prstGeom prst="rect">
                <a:avLst/>
              </a:prstGeom>
              <a:noFill/>
            </p:spPr>
            <p:txBody>
              <a:bodyPr wrap="square" rtlCol="0">
                <a:spAutoFit/>
              </a:bodyPr>
              <a:lstStyle/>
              <a:p>
                <a:pPr algn="just"/>
                <a:r>
                  <a:rPr lang="da-DK" sz="700" dirty="0">
                    <a:solidFill>
                      <a:srgbClr val="FF0000"/>
                    </a:solidFill>
                  </a:rPr>
                  <a:t>23UF</a:t>
                </a:r>
              </a:p>
            </p:txBody>
          </p:sp>
          <p:sp>
            <p:nvSpPr>
              <p:cNvPr id="1102" name="TextBox 1101">
                <a:extLst>
                  <a:ext uri="{FF2B5EF4-FFF2-40B4-BE49-F238E27FC236}">
                    <a16:creationId xmlns:a16="http://schemas.microsoft.com/office/drawing/2014/main" id="{53FD1783-92FD-8046-2A46-E9DF5BD16967}"/>
                  </a:ext>
                </a:extLst>
              </p:cNvPr>
              <p:cNvSpPr txBox="1"/>
              <p:nvPr/>
            </p:nvSpPr>
            <p:spPr>
              <a:xfrm>
                <a:off x="8990099" y="2268274"/>
                <a:ext cx="484471" cy="200055"/>
              </a:xfrm>
              <a:prstGeom prst="rect">
                <a:avLst/>
              </a:prstGeom>
              <a:noFill/>
            </p:spPr>
            <p:txBody>
              <a:bodyPr wrap="square" rtlCol="0">
                <a:spAutoFit/>
              </a:bodyPr>
              <a:lstStyle/>
              <a:p>
                <a:pPr algn="just"/>
                <a:r>
                  <a:rPr lang="da-DK" sz="700" dirty="0">
                    <a:solidFill>
                      <a:srgbClr val="FF0000"/>
                    </a:solidFill>
                  </a:rPr>
                  <a:t>23H</a:t>
                </a:r>
              </a:p>
            </p:txBody>
          </p:sp>
          <p:sp>
            <p:nvSpPr>
              <p:cNvPr id="1103" name="TextBox 1102">
                <a:extLst>
                  <a:ext uri="{FF2B5EF4-FFF2-40B4-BE49-F238E27FC236}">
                    <a16:creationId xmlns:a16="http://schemas.microsoft.com/office/drawing/2014/main" id="{81B9347D-F6AA-313C-AE07-6DAA0B64BC66}"/>
                  </a:ext>
                </a:extLst>
              </p:cNvPr>
              <p:cNvSpPr txBox="1"/>
              <p:nvPr/>
            </p:nvSpPr>
            <p:spPr>
              <a:xfrm>
                <a:off x="8965412" y="3059900"/>
                <a:ext cx="484471" cy="200055"/>
              </a:xfrm>
              <a:prstGeom prst="rect">
                <a:avLst/>
              </a:prstGeom>
              <a:noFill/>
            </p:spPr>
            <p:txBody>
              <a:bodyPr wrap="square" rtlCol="0">
                <a:spAutoFit/>
              </a:bodyPr>
              <a:lstStyle/>
              <a:p>
                <a:pPr algn="just"/>
                <a:r>
                  <a:rPr lang="da-DK" sz="700" dirty="0">
                    <a:solidFill>
                      <a:srgbClr val="FF0000"/>
                    </a:solidFill>
                  </a:rPr>
                  <a:t>24UH</a:t>
                </a:r>
              </a:p>
            </p:txBody>
          </p:sp>
          <p:sp>
            <p:nvSpPr>
              <p:cNvPr id="1104" name="TextBox 1103">
                <a:extLst>
                  <a:ext uri="{FF2B5EF4-FFF2-40B4-BE49-F238E27FC236}">
                    <a16:creationId xmlns:a16="http://schemas.microsoft.com/office/drawing/2014/main" id="{8238311C-4F72-7DBB-D177-92E74F5F7736}"/>
                  </a:ext>
                </a:extLst>
              </p:cNvPr>
              <p:cNvSpPr txBox="1"/>
              <p:nvPr/>
            </p:nvSpPr>
            <p:spPr>
              <a:xfrm>
                <a:off x="8972534" y="2747920"/>
                <a:ext cx="484471" cy="200055"/>
              </a:xfrm>
              <a:prstGeom prst="rect">
                <a:avLst/>
              </a:prstGeom>
              <a:noFill/>
            </p:spPr>
            <p:txBody>
              <a:bodyPr wrap="square" rtlCol="0">
                <a:spAutoFit/>
              </a:bodyPr>
              <a:lstStyle/>
              <a:p>
                <a:pPr algn="just"/>
                <a:r>
                  <a:rPr lang="da-DK" sz="700" dirty="0">
                    <a:solidFill>
                      <a:srgbClr val="FF0000"/>
                    </a:solidFill>
                  </a:rPr>
                  <a:t>24F</a:t>
                </a:r>
              </a:p>
            </p:txBody>
          </p:sp>
        </p:grpSp>
        <p:sp>
          <p:nvSpPr>
            <p:cNvPr id="1106" name="Oval 1105">
              <a:extLst>
                <a:ext uri="{FF2B5EF4-FFF2-40B4-BE49-F238E27FC236}">
                  <a16:creationId xmlns:a16="http://schemas.microsoft.com/office/drawing/2014/main" id="{1C86E485-2A81-ACFD-7463-3E2261291E80}"/>
                </a:ext>
              </a:extLst>
            </p:cNvPr>
            <p:cNvSpPr/>
            <p:nvPr/>
          </p:nvSpPr>
          <p:spPr>
            <a:xfrm>
              <a:off x="3946803" y="381866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7" name="Oval 1106">
              <a:extLst>
                <a:ext uri="{FF2B5EF4-FFF2-40B4-BE49-F238E27FC236}">
                  <a16:creationId xmlns:a16="http://schemas.microsoft.com/office/drawing/2014/main" id="{64C89BFA-8664-B0B8-C9BB-4F2F47EA1948}"/>
                </a:ext>
              </a:extLst>
            </p:cNvPr>
            <p:cNvSpPr/>
            <p:nvPr/>
          </p:nvSpPr>
          <p:spPr>
            <a:xfrm>
              <a:off x="3946803" y="218036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8" name="Oval 1107">
              <a:extLst>
                <a:ext uri="{FF2B5EF4-FFF2-40B4-BE49-F238E27FC236}">
                  <a16:creationId xmlns:a16="http://schemas.microsoft.com/office/drawing/2014/main" id="{C8F380E5-EDFE-8376-D9ED-45892FAAEA17}"/>
                </a:ext>
              </a:extLst>
            </p:cNvPr>
            <p:cNvSpPr/>
            <p:nvPr/>
          </p:nvSpPr>
          <p:spPr>
            <a:xfrm>
              <a:off x="4449723" y="381104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9" name="Oval 1108">
              <a:extLst>
                <a:ext uri="{FF2B5EF4-FFF2-40B4-BE49-F238E27FC236}">
                  <a16:creationId xmlns:a16="http://schemas.microsoft.com/office/drawing/2014/main" id="{26AD504A-5813-A4FB-1A3B-13AF95E72651}"/>
                </a:ext>
              </a:extLst>
            </p:cNvPr>
            <p:cNvSpPr/>
            <p:nvPr/>
          </p:nvSpPr>
          <p:spPr>
            <a:xfrm>
              <a:off x="4457343" y="218036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0" name="Oval 1109">
              <a:extLst>
                <a:ext uri="{FF2B5EF4-FFF2-40B4-BE49-F238E27FC236}">
                  <a16:creationId xmlns:a16="http://schemas.microsoft.com/office/drawing/2014/main" id="{05259809-E11A-E34B-5F66-F78E2FD192EA}"/>
                </a:ext>
              </a:extLst>
            </p:cNvPr>
            <p:cNvSpPr/>
            <p:nvPr/>
          </p:nvSpPr>
          <p:spPr>
            <a:xfrm>
              <a:off x="7871103" y="378056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1" name="Oval 1110">
              <a:extLst>
                <a:ext uri="{FF2B5EF4-FFF2-40B4-BE49-F238E27FC236}">
                  <a16:creationId xmlns:a16="http://schemas.microsoft.com/office/drawing/2014/main" id="{C57E4E6E-1BC9-D12F-FF7C-4460F265E7A3}"/>
                </a:ext>
              </a:extLst>
            </p:cNvPr>
            <p:cNvSpPr/>
            <p:nvPr/>
          </p:nvSpPr>
          <p:spPr>
            <a:xfrm>
              <a:off x="8328303" y="3780567"/>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2" name="Oval 1111">
              <a:extLst>
                <a:ext uri="{FF2B5EF4-FFF2-40B4-BE49-F238E27FC236}">
                  <a16:creationId xmlns:a16="http://schemas.microsoft.com/office/drawing/2014/main" id="{365C192F-3417-8A96-5703-9E3209D68B78}"/>
                </a:ext>
              </a:extLst>
            </p:cNvPr>
            <p:cNvSpPr/>
            <p:nvPr/>
          </p:nvSpPr>
          <p:spPr>
            <a:xfrm>
              <a:off x="8328303" y="214240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3" name="Oval 1112">
              <a:extLst>
                <a:ext uri="{FF2B5EF4-FFF2-40B4-BE49-F238E27FC236}">
                  <a16:creationId xmlns:a16="http://schemas.microsoft.com/office/drawing/2014/main" id="{0A27A35B-9F72-4B4D-CE11-5119B4A364E9}"/>
                </a:ext>
              </a:extLst>
            </p:cNvPr>
            <p:cNvSpPr/>
            <p:nvPr/>
          </p:nvSpPr>
          <p:spPr>
            <a:xfrm>
              <a:off x="7861593" y="214240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4" name="Oval 1113">
              <a:extLst>
                <a:ext uri="{FF2B5EF4-FFF2-40B4-BE49-F238E27FC236}">
                  <a16:creationId xmlns:a16="http://schemas.microsoft.com/office/drawing/2014/main" id="{33AD1D06-689E-12F7-1698-094682ABFDFD}"/>
                </a:ext>
              </a:extLst>
            </p:cNvPr>
            <p:cNvSpPr/>
            <p:nvPr/>
          </p:nvSpPr>
          <p:spPr>
            <a:xfrm>
              <a:off x="5371080" y="260230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5" name="Oval 1114">
              <a:extLst>
                <a:ext uri="{FF2B5EF4-FFF2-40B4-BE49-F238E27FC236}">
                  <a16:creationId xmlns:a16="http://schemas.microsoft.com/office/drawing/2014/main" id="{AB9025CC-D207-89BE-F961-86AFF7700B36}"/>
                </a:ext>
              </a:extLst>
            </p:cNvPr>
            <p:cNvSpPr/>
            <p:nvPr/>
          </p:nvSpPr>
          <p:spPr>
            <a:xfrm>
              <a:off x="5883020" y="2607089"/>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6" name="Oval 1115">
              <a:extLst>
                <a:ext uri="{FF2B5EF4-FFF2-40B4-BE49-F238E27FC236}">
                  <a16:creationId xmlns:a16="http://schemas.microsoft.com/office/drawing/2014/main" id="{1A10A62B-B595-C423-D6BC-D5D2FD6B3877}"/>
                </a:ext>
              </a:extLst>
            </p:cNvPr>
            <p:cNvSpPr/>
            <p:nvPr/>
          </p:nvSpPr>
          <p:spPr>
            <a:xfrm>
              <a:off x="6409113" y="3405900"/>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7" name="Oval 1116">
              <a:extLst>
                <a:ext uri="{FF2B5EF4-FFF2-40B4-BE49-F238E27FC236}">
                  <a16:creationId xmlns:a16="http://schemas.microsoft.com/office/drawing/2014/main" id="{134C09B5-DAB7-9534-DF4C-77993C37E0B7}"/>
                </a:ext>
              </a:extLst>
            </p:cNvPr>
            <p:cNvSpPr/>
            <p:nvPr/>
          </p:nvSpPr>
          <p:spPr>
            <a:xfrm>
              <a:off x="6919050" y="3405002"/>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8" name="Oval 1117">
              <a:extLst>
                <a:ext uri="{FF2B5EF4-FFF2-40B4-BE49-F238E27FC236}">
                  <a16:creationId xmlns:a16="http://schemas.microsoft.com/office/drawing/2014/main" id="{7126F102-DC08-7F1D-862A-13AF6FED9059}"/>
                </a:ext>
              </a:extLst>
            </p:cNvPr>
            <p:cNvSpPr/>
            <p:nvPr/>
          </p:nvSpPr>
          <p:spPr>
            <a:xfrm>
              <a:off x="6409113" y="176704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9" name="Oval 1118">
              <a:extLst>
                <a:ext uri="{FF2B5EF4-FFF2-40B4-BE49-F238E27FC236}">
                  <a16:creationId xmlns:a16="http://schemas.microsoft.com/office/drawing/2014/main" id="{E3F437D9-0CD8-01E2-F537-F96BA4F61551}"/>
                </a:ext>
              </a:extLst>
            </p:cNvPr>
            <p:cNvSpPr/>
            <p:nvPr/>
          </p:nvSpPr>
          <p:spPr>
            <a:xfrm>
              <a:off x="6919050" y="1760991"/>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20" name="Oval 1119">
              <a:extLst>
                <a:ext uri="{FF2B5EF4-FFF2-40B4-BE49-F238E27FC236}">
                  <a16:creationId xmlns:a16="http://schemas.microsoft.com/office/drawing/2014/main" id="{1E348530-8847-607C-F8F7-99C3AF7A74EE}"/>
                </a:ext>
              </a:extLst>
            </p:cNvPr>
            <p:cNvSpPr/>
            <p:nvPr/>
          </p:nvSpPr>
          <p:spPr>
            <a:xfrm>
              <a:off x="5388433" y="422349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21" name="Oval 1120">
              <a:extLst>
                <a:ext uri="{FF2B5EF4-FFF2-40B4-BE49-F238E27FC236}">
                  <a16:creationId xmlns:a16="http://schemas.microsoft.com/office/drawing/2014/main" id="{6B0641ED-D197-7938-07FA-CFEAEDC762F3}"/>
                </a:ext>
              </a:extLst>
            </p:cNvPr>
            <p:cNvSpPr/>
            <p:nvPr/>
          </p:nvSpPr>
          <p:spPr>
            <a:xfrm>
              <a:off x="5883020" y="4223493"/>
              <a:ext cx="459412" cy="481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23" name="TextBox 1122">
            <a:extLst>
              <a:ext uri="{FF2B5EF4-FFF2-40B4-BE49-F238E27FC236}">
                <a16:creationId xmlns:a16="http://schemas.microsoft.com/office/drawing/2014/main" id="{635878BE-14C2-8A46-7309-3249060B04CA}"/>
              </a:ext>
            </a:extLst>
          </p:cNvPr>
          <p:cNvSpPr txBox="1"/>
          <p:nvPr/>
        </p:nvSpPr>
        <p:spPr>
          <a:xfrm>
            <a:off x="7587465" y="1455420"/>
            <a:ext cx="4433959" cy="2862322"/>
          </a:xfrm>
          <a:prstGeom prst="rect">
            <a:avLst/>
          </a:prstGeom>
          <a:noFill/>
        </p:spPr>
        <p:txBody>
          <a:bodyPr wrap="square" rtlCol="0">
            <a:spAutoFit/>
          </a:bodyPr>
          <a:lstStyle/>
          <a:p>
            <a:r>
              <a:rPr lang="da-DK" dirty="0"/>
              <a:t>For </a:t>
            </a:r>
            <a:r>
              <a:rPr lang="da-DK" dirty="0" err="1"/>
              <a:t>each</a:t>
            </a:r>
            <a:r>
              <a:rPr lang="da-DK" dirty="0"/>
              <a:t> </a:t>
            </a:r>
            <a:r>
              <a:rPr lang="da-DK" dirty="0" err="1"/>
              <a:t>circled</a:t>
            </a:r>
            <a:r>
              <a:rPr lang="da-DK" dirty="0"/>
              <a:t> sample </a:t>
            </a:r>
            <a:r>
              <a:rPr lang="da-DK" dirty="0" err="1"/>
              <a:t>we</a:t>
            </a:r>
            <a:r>
              <a:rPr lang="da-DK" dirty="0"/>
              <a:t> </a:t>
            </a:r>
            <a:r>
              <a:rPr lang="da-DK" dirty="0" err="1"/>
              <a:t>carried</a:t>
            </a:r>
            <a:r>
              <a:rPr lang="da-DK" dirty="0"/>
              <a:t> out:</a:t>
            </a:r>
          </a:p>
          <a:p>
            <a:pPr marL="285750" indent="-285750">
              <a:buFont typeface="Arial" panose="020B0604020202020204" pitchFamily="34" charset="0"/>
              <a:buChar char="•"/>
            </a:pPr>
            <a:r>
              <a:rPr lang="da-DK" dirty="0"/>
              <a:t>Image sampling with Olympus LEXT OLS4100 </a:t>
            </a:r>
          </a:p>
          <a:p>
            <a:pPr marL="285750" indent="-285750">
              <a:buFont typeface="Arial" panose="020B0604020202020204" pitchFamily="34" charset="0"/>
              <a:buChar char="•"/>
            </a:pPr>
            <a:r>
              <a:rPr lang="da-DK" dirty="0" err="1"/>
              <a:t>Profile</a:t>
            </a:r>
            <a:r>
              <a:rPr lang="da-DK" dirty="0"/>
              <a:t> </a:t>
            </a:r>
            <a:r>
              <a:rPr lang="da-DK" dirty="0" err="1"/>
              <a:t>analysis</a:t>
            </a:r>
            <a:r>
              <a:rPr lang="da-DK" dirty="0"/>
              <a:t> with </a:t>
            </a:r>
            <a:r>
              <a:rPr lang="da-DK" dirty="0" err="1"/>
              <a:t>MountainSpectral</a:t>
            </a:r>
            <a:r>
              <a:rPr lang="da-DK" dirty="0"/>
              <a:t>® Expert and SPIP 6.7.9</a:t>
            </a:r>
          </a:p>
          <a:p>
            <a:pPr marL="285750" indent="-285750">
              <a:buFont typeface="Arial" panose="020B0604020202020204" pitchFamily="34" charset="0"/>
              <a:buChar char="•"/>
            </a:pPr>
            <a:r>
              <a:rPr lang="en-US" dirty="0"/>
              <a:t>Taguchi Array Design L16(8^1 2^2) with 3 factors and 16 runs</a:t>
            </a:r>
            <a:endParaRPr lang="da-DK" dirty="0"/>
          </a:p>
          <a:p>
            <a:endParaRPr lang="da-DK" dirty="0"/>
          </a:p>
          <a:p>
            <a:endParaRPr lang="da-DK" dirty="0"/>
          </a:p>
        </p:txBody>
      </p:sp>
    </p:spTree>
    <p:extLst>
      <p:ext uri="{BB962C8B-B14F-4D97-AF65-F5344CB8AC3E}">
        <p14:creationId xmlns:p14="http://schemas.microsoft.com/office/powerpoint/2010/main" val="46248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1EB9-26F9-A100-0C94-39236C872642}"/>
              </a:ext>
            </a:extLst>
          </p:cNvPr>
          <p:cNvSpPr>
            <a:spLocks noGrp="1"/>
          </p:cNvSpPr>
          <p:nvPr>
            <p:ph type="title"/>
          </p:nvPr>
        </p:nvSpPr>
        <p:spPr>
          <a:xfrm>
            <a:off x="1371600" y="169164"/>
            <a:ext cx="10241280" cy="543900"/>
          </a:xfrm>
        </p:spPr>
        <p:txBody>
          <a:bodyPr>
            <a:normAutofit fontScale="90000"/>
          </a:bodyPr>
          <a:lstStyle/>
          <a:p>
            <a:pPr algn="ctr"/>
            <a:r>
              <a:rPr lang="da-DK" dirty="0" err="1"/>
              <a:t>Roughness</a:t>
            </a:r>
            <a:r>
              <a:rPr lang="da-DK" dirty="0"/>
              <a:t> </a:t>
            </a:r>
            <a:r>
              <a:rPr lang="da-DK" dirty="0" err="1"/>
              <a:t>measurements</a:t>
            </a:r>
            <a:endParaRPr lang="da-DK" dirty="0"/>
          </a:p>
        </p:txBody>
      </p:sp>
      <p:sp>
        <p:nvSpPr>
          <p:cNvPr id="4" name="TextBox 3">
            <a:extLst>
              <a:ext uri="{FF2B5EF4-FFF2-40B4-BE49-F238E27FC236}">
                <a16:creationId xmlns:a16="http://schemas.microsoft.com/office/drawing/2014/main" id="{4482454E-8FFB-1841-7C02-921F071D7F6D}"/>
              </a:ext>
            </a:extLst>
          </p:cNvPr>
          <p:cNvSpPr txBox="1"/>
          <p:nvPr/>
        </p:nvSpPr>
        <p:spPr>
          <a:xfrm>
            <a:off x="687897" y="1191237"/>
            <a:ext cx="11157358" cy="4801314"/>
          </a:xfrm>
          <a:prstGeom prst="rect">
            <a:avLst/>
          </a:prstGeom>
          <a:noFill/>
        </p:spPr>
        <p:txBody>
          <a:bodyPr wrap="square" rtlCol="0">
            <a:spAutoFit/>
          </a:bodyPr>
          <a:lstStyle/>
          <a:p>
            <a:r>
              <a:rPr lang="da-DK" dirty="0" err="1"/>
              <a:t>Roughness</a:t>
            </a:r>
            <a:r>
              <a:rPr lang="da-DK" dirty="0"/>
              <a:t> has </a:t>
            </a:r>
            <a:r>
              <a:rPr lang="da-DK" dirty="0" err="1"/>
              <a:t>been</a:t>
            </a:r>
            <a:r>
              <a:rPr lang="da-DK" dirty="0"/>
              <a:t> </a:t>
            </a:r>
            <a:r>
              <a:rPr lang="da-DK" dirty="0" err="1"/>
              <a:t>investigated</a:t>
            </a:r>
            <a:r>
              <a:rPr lang="da-DK" dirty="0"/>
              <a:t> </a:t>
            </a:r>
            <a:r>
              <a:rPr lang="da-DK" dirty="0" err="1"/>
              <a:t>through</a:t>
            </a:r>
            <a:r>
              <a:rPr lang="da-DK" dirty="0"/>
              <a:t> Ra, </a:t>
            </a:r>
            <a:r>
              <a:rPr lang="da-DK" dirty="0" err="1"/>
              <a:t>Rq,Sa,Sq</a:t>
            </a:r>
            <a:r>
              <a:rPr lang="da-DK" dirty="0"/>
              <a:t> for non-</a:t>
            </a:r>
            <a:r>
              <a:rPr lang="da-DK" dirty="0" err="1"/>
              <a:t>contact</a:t>
            </a:r>
            <a:r>
              <a:rPr lang="da-DK" dirty="0"/>
              <a:t> </a:t>
            </a:r>
            <a:r>
              <a:rPr lang="da-DK" dirty="0" err="1"/>
              <a:t>profilometer</a:t>
            </a:r>
            <a:r>
              <a:rPr lang="da-DK" dirty="0"/>
              <a:t>:</a:t>
            </a:r>
          </a:p>
          <a:p>
            <a:pPr marL="285750" indent="-285750">
              <a:buFont typeface="Arial" panose="020B0604020202020204" pitchFamily="34" charset="0"/>
              <a:buChar char="•"/>
            </a:pPr>
            <a:r>
              <a:rPr lang="da-DK" dirty="0"/>
              <a:t>The image is </a:t>
            </a:r>
            <a:r>
              <a:rPr lang="da-DK" dirty="0" err="1"/>
              <a:t>leveled</a:t>
            </a:r>
            <a:r>
              <a:rPr lang="da-DK" dirty="0"/>
              <a:t> with LS-plane to find the </a:t>
            </a:r>
            <a:r>
              <a:rPr lang="da-DK" dirty="0" err="1"/>
              <a:t>primay</a:t>
            </a:r>
            <a:r>
              <a:rPr lang="da-DK" dirty="0"/>
              <a:t> </a:t>
            </a:r>
            <a:r>
              <a:rPr lang="da-DK" dirty="0" err="1"/>
              <a:t>surface</a:t>
            </a:r>
            <a:r>
              <a:rPr lang="da-DK" dirty="0"/>
              <a:t> and </a:t>
            </a:r>
            <a:r>
              <a:rPr lang="da-DK" dirty="0" err="1"/>
              <a:t>remove</a:t>
            </a:r>
            <a:r>
              <a:rPr lang="da-DK" dirty="0"/>
              <a:t> </a:t>
            </a:r>
            <a:r>
              <a:rPr lang="da-DK" dirty="0" err="1"/>
              <a:t>waviness</a:t>
            </a:r>
            <a:r>
              <a:rPr lang="da-DK" dirty="0"/>
              <a:t> </a:t>
            </a:r>
            <a:r>
              <a:rPr lang="da-DK" dirty="0" err="1"/>
              <a:t>following</a:t>
            </a:r>
            <a:r>
              <a:rPr lang="da-DK" dirty="0"/>
              <a:t> the ISO 25178</a:t>
            </a:r>
          </a:p>
          <a:p>
            <a:pPr marL="285750" indent="-285750">
              <a:buFont typeface="Arial" panose="020B0604020202020204" pitchFamily="34" charset="0"/>
              <a:buChar char="•"/>
            </a:pPr>
            <a:r>
              <a:rPr lang="da-DK" dirty="0"/>
              <a:t>3D image is </a:t>
            </a:r>
            <a:r>
              <a:rPr lang="da-DK" dirty="0" err="1"/>
              <a:t>generated</a:t>
            </a:r>
            <a:r>
              <a:rPr lang="da-DK" dirty="0"/>
              <a:t> and </a:t>
            </a:r>
            <a:r>
              <a:rPr lang="da-DK" dirty="0" err="1"/>
              <a:t>correlated</a:t>
            </a:r>
            <a:r>
              <a:rPr lang="da-DK" dirty="0"/>
              <a:t> </a:t>
            </a:r>
            <a:r>
              <a:rPr lang="da-DK" dirty="0" err="1"/>
              <a:t>Sa</a:t>
            </a:r>
            <a:r>
              <a:rPr lang="da-DK" dirty="0"/>
              <a:t>, </a:t>
            </a:r>
            <a:r>
              <a:rPr lang="da-DK" dirty="0" err="1"/>
              <a:t>Sq</a:t>
            </a:r>
            <a:r>
              <a:rPr lang="da-DK" dirty="0"/>
              <a:t> </a:t>
            </a:r>
            <a:r>
              <a:rPr lang="da-DK" dirty="0" err="1"/>
              <a:t>values</a:t>
            </a:r>
            <a:r>
              <a:rPr lang="da-DK" dirty="0"/>
              <a:t> </a:t>
            </a:r>
            <a:r>
              <a:rPr lang="da-DK" dirty="0" err="1"/>
              <a:t>are</a:t>
            </a:r>
            <a:r>
              <a:rPr lang="da-DK" dirty="0"/>
              <a:t> </a:t>
            </a:r>
            <a:r>
              <a:rPr lang="da-DK" dirty="0" err="1"/>
              <a:t>found</a:t>
            </a:r>
            <a:endParaRPr lang="da-DK" dirty="0"/>
          </a:p>
          <a:p>
            <a:pPr marL="285750" indent="-285750">
              <a:buFont typeface="Arial" panose="020B0604020202020204" pitchFamily="34" charset="0"/>
              <a:buChar char="•"/>
            </a:pPr>
            <a:r>
              <a:rPr lang="da-DK" dirty="0" err="1"/>
              <a:t>Following</a:t>
            </a:r>
            <a:r>
              <a:rPr lang="da-DK" dirty="0"/>
              <a:t> the ISO 21920 for </a:t>
            </a:r>
            <a:r>
              <a:rPr lang="da-DK" dirty="0" err="1"/>
              <a:t>roughness</a:t>
            </a:r>
            <a:r>
              <a:rPr lang="da-DK" dirty="0"/>
              <a:t> </a:t>
            </a:r>
            <a:r>
              <a:rPr lang="da-DK" dirty="0" err="1"/>
              <a:t>profiles</a:t>
            </a:r>
            <a:r>
              <a:rPr lang="da-DK" dirty="0"/>
              <a:t>, 2 filters </a:t>
            </a:r>
            <a:r>
              <a:rPr lang="da-DK" dirty="0" err="1"/>
              <a:t>are</a:t>
            </a:r>
            <a:r>
              <a:rPr lang="da-DK" dirty="0"/>
              <a:t> </a:t>
            </a:r>
            <a:r>
              <a:rPr lang="da-DK" dirty="0" err="1"/>
              <a:t>applied</a:t>
            </a:r>
            <a:r>
              <a:rPr lang="da-DK" dirty="0"/>
              <a:t> (</a:t>
            </a:r>
            <a:r>
              <a:rPr lang="da-DK" dirty="0" err="1"/>
              <a:t>Gaussian</a:t>
            </a:r>
            <a:r>
              <a:rPr lang="da-DK" dirty="0"/>
              <a:t> S-filter and cut-</a:t>
            </a:r>
            <a:r>
              <a:rPr lang="da-DK" dirty="0" err="1"/>
              <a:t>off</a:t>
            </a:r>
            <a:r>
              <a:rPr lang="da-DK" dirty="0"/>
              <a:t> </a:t>
            </a:r>
            <a:r>
              <a:rPr lang="da-DK" dirty="0" err="1"/>
              <a:t>wavelength</a:t>
            </a:r>
            <a:r>
              <a:rPr lang="da-DK" dirty="0"/>
              <a:t> at 2.5 µm and </a:t>
            </a:r>
            <a:r>
              <a:rPr lang="da-DK" dirty="0" err="1"/>
              <a:t>Gaussian</a:t>
            </a:r>
            <a:r>
              <a:rPr lang="da-DK" dirty="0"/>
              <a:t> L-filter and cut-</a:t>
            </a:r>
            <a:r>
              <a:rPr lang="da-DK" dirty="0" err="1"/>
              <a:t>off</a:t>
            </a:r>
            <a:r>
              <a:rPr lang="da-DK" dirty="0"/>
              <a:t> </a:t>
            </a:r>
            <a:r>
              <a:rPr lang="da-DK" dirty="0" err="1"/>
              <a:t>wavelength</a:t>
            </a:r>
            <a:r>
              <a:rPr lang="da-DK" dirty="0"/>
              <a:t> at 0.8 mm from ISO 16610-21)</a:t>
            </a:r>
          </a:p>
          <a:p>
            <a:pPr marL="285750" indent="-285750">
              <a:buFont typeface="Arial" panose="020B0604020202020204" pitchFamily="34" charset="0"/>
              <a:buChar char="•"/>
            </a:pPr>
            <a:r>
              <a:rPr lang="da-DK" dirty="0"/>
              <a:t>An option </a:t>
            </a:r>
            <a:r>
              <a:rPr lang="da-DK" dirty="0" err="1"/>
              <a:t>manage</a:t>
            </a:r>
            <a:r>
              <a:rPr lang="da-DK" dirty="0"/>
              <a:t> end-</a:t>
            </a:r>
            <a:r>
              <a:rPr lang="da-DK" dirty="0" err="1"/>
              <a:t>effects</a:t>
            </a:r>
            <a:r>
              <a:rPr lang="da-DK" dirty="0"/>
              <a:t> has </a:t>
            </a:r>
            <a:r>
              <a:rPr lang="da-DK" dirty="0" err="1"/>
              <a:t>been</a:t>
            </a:r>
            <a:r>
              <a:rPr lang="da-DK" dirty="0"/>
              <a:t> </a:t>
            </a:r>
            <a:r>
              <a:rPr lang="da-DK" dirty="0" err="1"/>
              <a:t>applied</a:t>
            </a:r>
            <a:r>
              <a:rPr lang="da-DK" dirty="0"/>
              <a:t> to </a:t>
            </a:r>
            <a:r>
              <a:rPr lang="da-DK" dirty="0" err="1"/>
              <a:t>visualize</a:t>
            </a:r>
            <a:r>
              <a:rPr lang="da-DK" dirty="0"/>
              <a:t> the </a:t>
            </a:r>
            <a:r>
              <a:rPr lang="da-DK" dirty="0" err="1"/>
              <a:t>full</a:t>
            </a:r>
            <a:r>
              <a:rPr lang="da-DK" dirty="0"/>
              <a:t> </a:t>
            </a:r>
            <a:r>
              <a:rPr lang="da-DK" dirty="0" err="1"/>
              <a:t>length</a:t>
            </a:r>
            <a:r>
              <a:rPr lang="da-DK" dirty="0"/>
              <a:t> </a:t>
            </a:r>
            <a:r>
              <a:rPr lang="da-DK" dirty="0" err="1"/>
              <a:t>despite</a:t>
            </a:r>
            <a:r>
              <a:rPr lang="da-DK" dirty="0"/>
              <a:t> the </a:t>
            </a:r>
            <a:r>
              <a:rPr lang="da-DK" dirty="0" err="1"/>
              <a:t>computed</a:t>
            </a:r>
            <a:r>
              <a:rPr lang="da-DK" dirty="0"/>
              <a:t> cut-</a:t>
            </a:r>
            <a:r>
              <a:rPr lang="da-DK" dirty="0" err="1"/>
              <a:t>offs</a:t>
            </a:r>
            <a:endParaRPr lang="da-DK" dirty="0"/>
          </a:p>
          <a:p>
            <a:endParaRPr lang="da-DK" dirty="0"/>
          </a:p>
          <a:p>
            <a:r>
              <a:rPr lang="da-DK" dirty="0"/>
              <a:t>A </a:t>
            </a:r>
            <a:r>
              <a:rPr lang="da-DK" dirty="0" err="1"/>
              <a:t>particle</a:t>
            </a:r>
            <a:r>
              <a:rPr lang="da-DK" dirty="0"/>
              <a:t> </a:t>
            </a:r>
            <a:r>
              <a:rPr lang="da-DK" dirty="0" err="1"/>
              <a:t>size</a:t>
            </a:r>
            <a:r>
              <a:rPr lang="da-DK" dirty="0"/>
              <a:t> </a:t>
            </a:r>
            <a:r>
              <a:rPr lang="da-DK" dirty="0" err="1"/>
              <a:t>analysis</a:t>
            </a:r>
            <a:r>
              <a:rPr lang="da-DK" dirty="0"/>
              <a:t> has </a:t>
            </a:r>
            <a:r>
              <a:rPr lang="da-DK" dirty="0" err="1"/>
              <a:t>been</a:t>
            </a:r>
            <a:r>
              <a:rPr lang="da-DK" dirty="0"/>
              <a:t> </a:t>
            </a:r>
            <a:r>
              <a:rPr lang="da-DK" dirty="0" err="1"/>
              <a:t>also</a:t>
            </a:r>
            <a:r>
              <a:rPr lang="da-DK" dirty="0"/>
              <a:t> </a:t>
            </a:r>
            <a:r>
              <a:rPr lang="da-DK" dirty="0" err="1"/>
              <a:t>carried</a:t>
            </a:r>
            <a:r>
              <a:rPr lang="da-DK" dirty="0"/>
              <a:t> out </a:t>
            </a:r>
            <a:r>
              <a:rPr lang="da-DK" dirty="0" err="1"/>
              <a:t>through</a:t>
            </a:r>
            <a:r>
              <a:rPr lang="da-DK" dirty="0"/>
              <a:t> the </a:t>
            </a:r>
            <a:r>
              <a:rPr lang="da-DK" dirty="0" err="1"/>
              <a:t>identification</a:t>
            </a:r>
            <a:r>
              <a:rPr lang="da-DK" dirty="0"/>
              <a:t> of D10, D50, D90, Span for </a:t>
            </a:r>
            <a:r>
              <a:rPr lang="da-DK" dirty="0" err="1"/>
              <a:t>cumulative</a:t>
            </a:r>
            <a:r>
              <a:rPr lang="da-DK" dirty="0"/>
              <a:t> distribution and </a:t>
            </a:r>
            <a:r>
              <a:rPr lang="da-DK" dirty="0" err="1"/>
              <a:t>broadness</a:t>
            </a:r>
            <a:r>
              <a:rPr lang="da-DK" dirty="0"/>
              <a:t>:</a:t>
            </a:r>
          </a:p>
          <a:p>
            <a:pPr marL="285750" indent="-285750">
              <a:buFont typeface="Arial" panose="020B0604020202020204" pitchFamily="34" charset="0"/>
              <a:buChar char="•"/>
            </a:pPr>
            <a:r>
              <a:rPr lang="da-DK" dirty="0"/>
              <a:t>The </a:t>
            </a:r>
            <a:r>
              <a:rPr lang="da-DK" dirty="0" err="1"/>
              <a:t>detection</a:t>
            </a:r>
            <a:r>
              <a:rPr lang="da-DK" dirty="0"/>
              <a:t> </a:t>
            </a:r>
            <a:r>
              <a:rPr lang="da-DK" dirty="0" err="1"/>
              <a:t>method</a:t>
            </a:r>
            <a:r>
              <a:rPr lang="da-DK" dirty="0"/>
              <a:t> is </a:t>
            </a:r>
            <a:r>
              <a:rPr lang="da-DK" dirty="0" err="1"/>
              <a:t>Watershed</a:t>
            </a:r>
            <a:r>
              <a:rPr lang="da-DK" dirty="0"/>
              <a:t> for </a:t>
            </a:r>
            <a:r>
              <a:rPr lang="da-DK" dirty="0" err="1"/>
              <a:t>Packed</a:t>
            </a:r>
            <a:r>
              <a:rPr lang="da-DK" dirty="0"/>
              <a:t> Features with </a:t>
            </a:r>
            <a:r>
              <a:rPr lang="da-DK" dirty="0" err="1"/>
              <a:t>classification</a:t>
            </a:r>
            <a:r>
              <a:rPr lang="da-DK" dirty="0"/>
              <a:t> </a:t>
            </a:r>
            <a:r>
              <a:rPr lang="da-DK" dirty="0" err="1"/>
              <a:t>only</a:t>
            </a:r>
            <a:r>
              <a:rPr lang="da-DK" dirty="0"/>
              <a:t> </a:t>
            </a:r>
            <a:r>
              <a:rPr lang="da-DK" dirty="0" err="1"/>
              <a:t>related</a:t>
            </a:r>
            <a:r>
              <a:rPr lang="da-DK" dirty="0"/>
              <a:t> to </a:t>
            </a:r>
            <a:r>
              <a:rPr lang="da-DK" dirty="0" err="1"/>
              <a:t>particles</a:t>
            </a:r>
            <a:r>
              <a:rPr lang="da-DK" dirty="0"/>
              <a:t> and smallest </a:t>
            </a:r>
            <a:r>
              <a:rPr lang="da-DK" dirty="0" err="1"/>
              <a:t>boundary</a:t>
            </a:r>
            <a:r>
              <a:rPr lang="da-DK" dirty="0"/>
              <a:t> </a:t>
            </a:r>
            <a:r>
              <a:rPr lang="da-DK" dirty="0" err="1"/>
              <a:t>width</a:t>
            </a:r>
            <a:r>
              <a:rPr lang="da-DK" dirty="0"/>
              <a:t> of 4 pixels, </a:t>
            </a:r>
            <a:r>
              <a:rPr lang="da-DK" dirty="0" err="1"/>
              <a:t>related</a:t>
            </a:r>
            <a:r>
              <a:rPr lang="da-DK" dirty="0"/>
              <a:t> to a 2,5 µm x 2,5 µm </a:t>
            </a:r>
            <a:r>
              <a:rPr lang="da-DK" dirty="0" err="1"/>
              <a:t>section</a:t>
            </a:r>
            <a:endParaRPr lang="da-DK" dirty="0"/>
          </a:p>
          <a:p>
            <a:pPr marL="285750" indent="-285750">
              <a:buFont typeface="Arial" panose="020B0604020202020204" pitchFamily="34" charset="0"/>
              <a:buChar char="•"/>
            </a:pPr>
            <a:r>
              <a:rPr lang="da-DK" dirty="0" err="1"/>
              <a:t>Shallow</a:t>
            </a:r>
            <a:r>
              <a:rPr lang="da-DK" dirty="0"/>
              <a:t> features </a:t>
            </a:r>
            <a:r>
              <a:rPr lang="da-DK" dirty="0" err="1"/>
              <a:t>are</a:t>
            </a:r>
            <a:r>
              <a:rPr lang="da-DK" dirty="0"/>
              <a:t> </a:t>
            </a:r>
            <a:r>
              <a:rPr lang="da-DK" dirty="0" err="1"/>
              <a:t>merged</a:t>
            </a:r>
            <a:r>
              <a:rPr lang="da-DK" dirty="0"/>
              <a:t> with a 5% range </a:t>
            </a:r>
            <a:r>
              <a:rPr lang="da-DK" dirty="0" err="1"/>
              <a:t>threshold</a:t>
            </a:r>
            <a:endParaRPr lang="da-DK" dirty="0"/>
          </a:p>
          <a:p>
            <a:pPr marL="285750" indent="-285750">
              <a:buFont typeface="Arial" panose="020B0604020202020204" pitchFamily="34" charset="0"/>
              <a:buChar char="•"/>
            </a:pPr>
            <a:endParaRPr lang="da-DK" dirty="0"/>
          </a:p>
          <a:p>
            <a:endParaRPr lang="da-DK" dirty="0"/>
          </a:p>
          <a:p>
            <a:endParaRPr lang="da-DK" dirty="0"/>
          </a:p>
        </p:txBody>
      </p:sp>
    </p:spTree>
    <p:extLst>
      <p:ext uri="{BB962C8B-B14F-4D97-AF65-F5344CB8AC3E}">
        <p14:creationId xmlns:p14="http://schemas.microsoft.com/office/powerpoint/2010/main" val="31280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B6CD-9C78-30B8-8640-51ED0FBBA67C}"/>
              </a:ext>
            </a:extLst>
          </p:cNvPr>
          <p:cNvSpPr>
            <a:spLocks noGrp="1"/>
          </p:cNvSpPr>
          <p:nvPr>
            <p:ph type="title"/>
          </p:nvPr>
        </p:nvSpPr>
        <p:spPr>
          <a:xfrm>
            <a:off x="1371600" y="169164"/>
            <a:ext cx="10241280" cy="518733"/>
          </a:xfrm>
        </p:spPr>
        <p:txBody>
          <a:bodyPr>
            <a:normAutofit fontScale="90000"/>
          </a:bodyPr>
          <a:lstStyle/>
          <a:p>
            <a:pPr algn="ctr"/>
            <a:r>
              <a:rPr lang="da-DK" dirty="0"/>
              <a:t>  </a:t>
            </a:r>
            <a:r>
              <a:rPr lang="da-DK" dirty="0" err="1"/>
              <a:t>Results</a:t>
            </a:r>
            <a:r>
              <a:rPr lang="da-DK" dirty="0"/>
              <a:t> (top)</a:t>
            </a:r>
          </a:p>
        </p:txBody>
      </p:sp>
      <p:graphicFrame>
        <p:nvGraphicFramePr>
          <p:cNvPr id="9" name="Object 8">
            <a:extLst>
              <a:ext uri="{FF2B5EF4-FFF2-40B4-BE49-F238E27FC236}">
                <a16:creationId xmlns:a16="http://schemas.microsoft.com/office/drawing/2014/main" id="{9D1CA049-F40A-38DF-A2DB-12B98F5E87C8}"/>
              </a:ext>
            </a:extLst>
          </p:cNvPr>
          <p:cNvGraphicFramePr>
            <a:graphicFrameLocks noChangeAspect="1"/>
          </p:cNvGraphicFramePr>
          <p:nvPr>
            <p:extLst>
              <p:ext uri="{D42A27DB-BD31-4B8C-83A1-F6EECF244321}">
                <p14:modId xmlns:p14="http://schemas.microsoft.com/office/powerpoint/2010/main" val="1244349529"/>
              </p:ext>
            </p:extLst>
          </p:nvPr>
        </p:nvGraphicFramePr>
        <p:xfrm>
          <a:off x="3983891" y="713527"/>
          <a:ext cx="3971968" cy="3040217"/>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3983891" y="713527"/>
                        <a:ext cx="3971968" cy="304021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0363FF3-751A-511B-6EB9-4D60E02145EB}"/>
              </a:ext>
            </a:extLst>
          </p:cNvPr>
          <p:cNvGraphicFramePr>
            <a:graphicFrameLocks noChangeAspect="1"/>
          </p:cNvGraphicFramePr>
          <p:nvPr>
            <p:extLst>
              <p:ext uri="{D42A27DB-BD31-4B8C-83A1-F6EECF244321}">
                <p14:modId xmlns:p14="http://schemas.microsoft.com/office/powerpoint/2010/main" val="2461207870"/>
              </p:ext>
            </p:extLst>
          </p:nvPr>
        </p:nvGraphicFramePr>
        <p:xfrm>
          <a:off x="326871" y="687897"/>
          <a:ext cx="3971971" cy="3040218"/>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326871" y="687897"/>
                        <a:ext cx="3971971" cy="304021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977BB4C-AA38-54C9-C28E-8844FF62B442}"/>
              </a:ext>
            </a:extLst>
          </p:cNvPr>
          <p:cNvGraphicFramePr>
            <a:graphicFrameLocks noChangeAspect="1"/>
          </p:cNvGraphicFramePr>
          <p:nvPr>
            <p:extLst>
              <p:ext uri="{D42A27DB-BD31-4B8C-83A1-F6EECF244321}">
                <p14:modId xmlns:p14="http://schemas.microsoft.com/office/powerpoint/2010/main" val="3796331213"/>
              </p:ext>
            </p:extLst>
          </p:nvPr>
        </p:nvGraphicFramePr>
        <p:xfrm>
          <a:off x="7640908" y="713526"/>
          <a:ext cx="3971972" cy="3040218"/>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0" name=""/>
                      <p:cNvPicPr/>
                      <p:nvPr/>
                    </p:nvPicPr>
                    <p:blipFill>
                      <a:blip r:embed="rId7"/>
                      <a:stretch>
                        <a:fillRect/>
                      </a:stretch>
                    </p:blipFill>
                    <p:spPr>
                      <a:xfrm>
                        <a:off x="7640908" y="713526"/>
                        <a:ext cx="3971972" cy="304021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EB5F785-1E50-6CC1-0258-0DA422B5F49B}"/>
              </a:ext>
            </a:extLst>
          </p:cNvPr>
          <p:cNvGraphicFramePr>
            <a:graphicFrameLocks noChangeAspect="1"/>
          </p:cNvGraphicFramePr>
          <p:nvPr>
            <p:extLst>
              <p:ext uri="{D42A27DB-BD31-4B8C-83A1-F6EECF244321}">
                <p14:modId xmlns:p14="http://schemas.microsoft.com/office/powerpoint/2010/main" val="2430992637"/>
              </p:ext>
            </p:extLst>
          </p:nvPr>
        </p:nvGraphicFramePr>
        <p:xfrm>
          <a:off x="326870" y="3384496"/>
          <a:ext cx="3971971" cy="3040218"/>
        </p:xfrm>
        <a:graphic>
          <a:graphicData uri="http://schemas.openxmlformats.org/presentationml/2006/ole">
            <mc:AlternateContent xmlns:mc="http://schemas.openxmlformats.org/markup-compatibility/2006">
              <mc:Choice xmlns:v="urn:schemas-microsoft-com:vml" Requires="v">
                <p:oleObj name="Graph" r:id="rId8" imgW="9802440" imgH="7502760" progId="Origin95.Graph">
                  <p:embed/>
                </p:oleObj>
              </mc:Choice>
              <mc:Fallback>
                <p:oleObj name="Graph" r:id="rId8" imgW="9802440" imgH="7502760" progId="Origin95.Graph">
                  <p:embed/>
                  <p:pic>
                    <p:nvPicPr>
                      <p:cNvPr id="0" name=""/>
                      <p:cNvPicPr/>
                      <p:nvPr/>
                    </p:nvPicPr>
                    <p:blipFill>
                      <a:blip r:embed="rId9"/>
                      <a:stretch>
                        <a:fillRect/>
                      </a:stretch>
                    </p:blipFill>
                    <p:spPr>
                      <a:xfrm>
                        <a:off x="326870" y="3384496"/>
                        <a:ext cx="3971971" cy="304021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A8C7DB7-F5DA-D52B-34C9-CE5E4CF746F2}"/>
              </a:ext>
            </a:extLst>
          </p:cNvPr>
          <p:cNvGraphicFramePr>
            <a:graphicFrameLocks noChangeAspect="1"/>
          </p:cNvGraphicFramePr>
          <p:nvPr>
            <p:extLst>
              <p:ext uri="{D42A27DB-BD31-4B8C-83A1-F6EECF244321}">
                <p14:modId xmlns:p14="http://schemas.microsoft.com/office/powerpoint/2010/main" val="588887254"/>
              </p:ext>
            </p:extLst>
          </p:nvPr>
        </p:nvGraphicFramePr>
        <p:xfrm>
          <a:off x="3983888" y="3384496"/>
          <a:ext cx="3971972" cy="3061755"/>
        </p:xfrm>
        <a:graphic>
          <a:graphicData uri="http://schemas.openxmlformats.org/presentationml/2006/ole">
            <mc:AlternateContent xmlns:mc="http://schemas.openxmlformats.org/markup-compatibility/2006">
              <mc:Choice xmlns:v="urn:schemas-microsoft-com:vml" Requires="v">
                <p:oleObj name="Graph" r:id="rId10" imgW="9802440" imgH="7502760" progId="Origin95.Graph">
                  <p:embed/>
                </p:oleObj>
              </mc:Choice>
              <mc:Fallback>
                <p:oleObj name="Graph" r:id="rId10" imgW="9802440" imgH="7502760" progId="Origin95.Graph">
                  <p:embed/>
                  <p:pic>
                    <p:nvPicPr>
                      <p:cNvPr id="0" name=""/>
                      <p:cNvPicPr/>
                      <p:nvPr/>
                    </p:nvPicPr>
                    <p:blipFill>
                      <a:blip r:embed="rId11"/>
                      <a:stretch>
                        <a:fillRect/>
                      </a:stretch>
                    </p:blipFill>
                    <p:spPr>
                      <a:xfrm>
                        <a:off x="3983888" y="3384496"/>
                        <a:ext cx="3971972" cy="306175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4E67E8F-53AB-F7BA-2C4F-7EEE5581BE6A}"/>
              </a:ext>
            </a:extLst>
          </p:cNvPr>
          <p:cNvGraphicFramePr>
            <a:graphicFrameLocks noChangeAspect="1"/>
          </p:cNvGraphicFramePr>
          <p:nvPr>
            <p:extLst>
              <p:ext uri="{D42A27DB-BD31-4B8C-83A1-F6EECF244321}">
                <p14:modId xmlns:p14="http://schemas.microsoft.com/office/powerpoint/2010/main" val="3949442201"/>
              </p:ext>
            </p:extLst>
          </p:nvPr>
        </p:nvGraphicFramePr>
        <p:xfrm>
          <a:off x="7640499" y="3384496"/>
          <a:ext cx="3972790" cy="3061755"/>
        </p:xfrm>
        <a:graphic>
          <a:graphicData uri="http://schemas.openxmlformats.org/presentationml/2006/ole">
            <mc:AlternateContent xmlns:mc="http://schemas.openxmlformats.org/markup-compatibility/2006">
              <mc:Choice xmlns:v="urn:schemas-microsoft-com:vml" Requires="v">
                <p:oleObj name="Graph" r:id="rId12" imgW="9802440" imgH="7502760" progId="Origin95.Graph">
                  <p:embed/>
                </p:oleObj>
              </mc:Choice>
              <mc:Fallback>
                <p:oleObj name="Graph" r:id="rId12" imgW="9802440" imgH="7502760" progId="Origin95.Graph">
                  <p:embed/>
                  <p:pic>
                    <p:nvPicPr>
                      <p:cNvPr id="0" name=""/>
                      <p:cNvPicPr/>
                      <p:nvPr/>
                    </p:nvPicPr>
                    <p:blipFill>
                      <a:blip r:embed="rId13"/>
                      <a:stretch>
                        <a:fillRect/>
                      </a:stretch>
                    </p:blipFill>
                    <p:spPr>
                      <a:xfrm>
                        <a:off x="7640499" y="3384496"/>
                        <a:ext cx="3972790" cy="3061755"/>
                      </a:xfrm>
                      <a:prstGeom prst="rect">
                        <a:avLst/>
                      </a:prstGeom>
                    </p:spPr>
                  </p:pic>
                </p:oleObj>
              </mc:Fallback>
            </mc:AlternateContent>
          </a:graphicData>
        </a:graphic>
      </p:graphicFrame>
      <p:grpSp>
        <p:nvGrpSpPr>
          <p:cNvPr id="396" name="Group 395">
            <a:extLst>
              <a:ext uri="{FF2B5EF4-FFF2-40B4-BE49-F238E27FC236}">
                <a16:creationId xmlns:a16="http://schemas.microsoft.com/office/drawing/2014/main" id="{969D4D20-7CC8-FD83-E90B-E50B6ECCD6A8}"/>
              </a:ext>
            </a:extLst>
          </p:cNvPr>
          <p:cNvGrpSpPr/>
          <p:nvPr/>
        </p:nvGrpSpPr>
        <p:grpSpPr>
          <a:xfrm>
            <a:off x="4226641" y="1206630"/>
            <a:ext cx="2703550" cy="1996688"/>
            <a:chOff x="4226641" y="1206630"/>
            <a:chExt cx="2703550" cy="1996688"/>
          </a:xfrm>
        </p:grpSpPr>
        <p:grpSp>
          <p:nvGrpSpPr>
            <p:cNvPr id="334" name="Group 333">
              <a:extLst>
                <a:ext uri="{FF2B5EF4-FFF2-40B4-BE49-F238E27FC236}">
                  <a16:creationId xmlns:a16="http://schemas.microsoft.com/office/drawing/2014/main" id="{031FC668-0DAC-CA78-F36C-D0276758BE2A}"/>
                </a:ext>
              </a:extLst>
            </p:cNvPr>
            <p:cNvGrpSpPr/>
            <p:nvPr/>
          </p:nvGrpSpPr>
          <p:grpSpPr>
            <a:xfrm>
              <a:off x="4226641" y="1206630"/>
              <a:ext cx="2703550" cy="1996688"/>
              <a:chOff x="3895248" y="1193051"/>
              <a:chExt cx="2703550" cy="1996688"/>
            </a:xfrm>
          </p:grpSpPr>
          <p:grpSp>
            <p:nvGrpSpPr>
              <p:cNvPr id="330" name="Group 329">
                <a:extLst>
                  <a:ext uri="{FF2B5EF4-FFF2-40B4-BE49-F238E27FC236}">
                    <a16:creationId xmlns:a16="http://schemas.microsoft.com/office/drawing/2014/main" id="{F144A5D5-DE41-E24C-ECDF-EF4B009195C1}"/>
                  </a:ext>
                </a:extLst>
              </p:cNvPr>
              <p:cNvGrpSpPr/>
              <p:nvPr/>
            </p:nvGrpSpPr>
            <p:grpSpPr>
              <a:xfrm>
                <a:off x="3895248" y="1193051"/>
                <a:ext cx="2703550" cy="1996688"/>
                <a:chOff x="530603" y="411749"/>
                <a:chExt cx="3768239" cy="2634351"/>
              </a:xfrm>
            </p:grpSpPr>
            <p:grpSp>
              <p:nvGrpSpPr>
                <p:cNvPr id="321" name="Group 320">
                  <a:extLst>
                    <a:ext uri="{FF2B5EF4-FFF2-40B4-BE49-F238E27FC236}">
                      <a16:creationId xmlns:a16="http://schemas.microsoft.com/office/drawing/2014/main" id="{54501499-8C75-CC35-6351-99CB19B32AB6}"/>
                    </a:ext>
                  </a:extLst>
                </p:cNvPr>
                <p:cNvGrpSpPr/>
                <p:nvPr/>
              </p:nvGrpSpPr>
              <p:grpSpPr>
                <a:xfrm>
                  <a:off x="530603" y="411749"/>
                  <a:ext cx="3768239" cy="2634351"/>
                  <a:chOff x="530603" y="411749"/>
                  <a:chExt cx="3768239" cy="2634351"/>
                </a:xfrm>
              </p:grpSpPr>
              <p:pic>
                <p:nvPicPr>
                  <p:cNvPr id="188" name="Picture 2">
                    <a:extLst>
                      <a:ext uri="{FF2B5EF4-FFF2-40B4-BE49-F238E27FC236}">
                        <a16:creationId xmlns:a16="http://schemas.microsoft.com/office/drawing/2014/main" id="{9291EF01-3BA2-9E1B-10B0-FA61866BF1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303" name="Rectangle 302">
                    <a:extLst>
                      <a:ext uri="{FF2B5EF4-FFF2-40B4-BE49-F238E27FC236}">
                        <a16:creationId xmlns:a16="http://schemas.microsoft.com/office/drawing/2014/main" id="{AF80B8EF-A4B9-7BC8-F3C9-A09DDCA4761C}"/>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2" name="Oval 171">
                    <a:extLst>
                      <a:ext uri="{FF2B5EF4-FFF2-40B4-BE49-F238E27FC236}">
                        <a16:creationId xmlns:a16="http://schemas.microsoft.com/office/drawing/2014/main" id="{C3CB5382-1F21-D406-8571-0933319A91F7}"/>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3" name="Oval 172">
                    <a:extLst>
                      <a:ext uri="{FF2B5EF4-FFF2-40B4-BE49-F238E27FC236}">
                        <a16:creationId xmlns:a16="http://schemas.microsoft.com/office/drawing/2014/main" id="{A1A087A3-712B-06EB-A88A-EF66B8D38DA5}"/>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4" name="Oval 173">
                    <a:extLst>
                      <a:ext uri="{FF2B5EF4-FFF2-40B4-BE49-F238E27FC236}">
                        <a16:creationId xmlns:a16="http://schemas.microsoft.com/office/drawing/2014/main" id="{763A0EE6-A963-5A1F-852E-CC1CBBFFEBD3}"/>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5" name="Oval 174">
                    <a:extLst>
                      <a:ext uri="{FF2B5EF4-FFF2-40B4-BE49-F238E27FC236}">
                        <a16:creationId xmlns:a16="http://schemas.microsoft.com/office/drawing/2014/main" id="{8BCF12D6-16B0-50CE-DA54-7B18E015450F}"/>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6" name="Oval 175">
                    <a:extLst>
                      <a:ext uri="{FF2B5EF4-FFF2-40B4-BE49-F238E27FC236}">
                        <a16:creationId xmlns:a16="http://schemas.microsoft.com/office/drawing/2014/main" id="{E18C8A7E-61B9-4E04-8027-2558C036A2CD}"/>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7" name="Oval 176">
                    <a:extLst>
                      <a:ext uri="{FF2B5EF4-FFF2-40B4-BE49-F238E27FC236}">
                        <a16:creationId xmlns:a16="http://schemas.microsoft.com/office/drawing/2014/main" id="{E9A37AF3-6197-5048-6DD9-F372F322C450}"/>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8" name="Oval 177">
                    <a:extLst>
                      <a:ext uri="{FF2B5EF4-FFF2-40B4-BE49-F238E27FC236}">
                        <a16:creationId xmlns:a16="http://schemas.microsoft.com/office/drawing/2014/main" id="{5D6C028A-20A1-D2B4-D61B-2CB12D4598A8}"/>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9" name="Oval 178">
                    <a:extLst>
                      <a:ext uri="{FF2B5EF4-FFF2-40B4-BE49-F238E27FC236}">
                        <a16:creationId xmlns:a16="http://schemas.microsoft.com/office/drawing/2014/main" id="{826B64F7-857F-6FD7-B176-386DDFBCF18C}"/>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2" name="Oval 181">
                    <a:extLst>
                      <a:ext uri="{FF2B5EF4-FFF2-40B4-BE49-F238E27FC236}">
                        <a16:creationId xmlns:a16="http://schemas.microsoft.com/office/drawing/2014/main" id="{1D2500B7-7E68-034E-745C-8E16386FB074}"/>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3" name="Oval 182">
                    <a:extLst>
                      <a:ext uri="{FF2B5EF4-FFF2-40B4-BE49-F238E27FC236}">
                        <a16:creationId xmlns:a16="http://schemas.microsoft.com/office/drawing/2014/main" id="{2AA709A4-4639-0CBC-6085-CE385D4765F9}"/>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4" name="Oval 183">
                    <a:extLst>
                      <a:ext uri="{FF2B5EF4-FFF2-40B4-BE49-F238E27FC236}">
                        <a16:creationId xmlns:a16="http://schemas.microsoft.com/office/drawing/2014/main" id="{100FBCA0-F289-DB56-89B7-66880D0FF786}"/>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5" name="Oval 184">
                    <a:extLst>
                      <a:ext uri="{FF2B5EF4-FFF2-40B4-BE49-F238E27FC236}">
                        <a16:creationId xmlns:a16="http://schemas.microsoft.com/office/drawing/2014/main" id="{412A9BDF-207A-E971-0BD8-4D5BFE7B087F}"/>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6" name="Oval 185">
                    <a:extLst>
                      <a:ext uri="{FF2B5EF4-FFF2-40B4-BE49-F238E27FC236}">
                        <a16:creationId xmlns:a16="http://schemas.microsoft.com/office/drawing/2014/main" id="{55FFB179-AA0B-4D1A-39F4-06246B90DEAE}"/>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Oval 186">
                    <a:extLst>
                      <a:ext uri="{FF2B5EF4-FFF2-40B4-BE49-F238E27FC236}">
                        <a16:creationId xmlns:a16="http://schemas.microsoft.com/office/drawing/2014/main" id="{DFD81C5B-3857-BC27-635E-040320F0EB8E}"/>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22" name="Rectangle 321">
                  <a:extLst>
                    <a:ext uri="{FF2B5EF4-FFF2-40B4-BE49-F238E27FC236}">
                      <a16:creationId xmlns:a16="http://schemas.microsoft.com/office/drawing/2014/main" id="{B9B0E7C2-A8C2-61BE-2C1C-729379983165}"/>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3" name="Rectangle 322">
                  <a:extLst>
                    <a:ext uri="{FF2B5EF4-FFF2-40B4-BE49-F238E27FC236}">
                      <a16:creationId xmlns:a16="http://schemas.microsoft.com/office/drawing/2014/main" id="{4FDC058F-EDC9-5B11-04C3-09D754958E70}"/>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4" name="Rectangle 323">
                  <a:extLst>
                    <a:ext uri="{FF2B5EF4-FFF2-40B4-BE49-F238E27FC236}">
                      <a16:creationId xmlns:a16="http://schemas.microsoft.com/office/drawing/2014/main" id="{8F15F005-D3DF-4CCC-1A80-F70A628A9057}"/>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5" name="Rectangle 324">
                  <a:extLst>
                    <a:ext uri="{FF2B5EF4-FFF2-40B4-BE49-F238E27FC236}">
                      <a16:creationId xmlns:a16="http://schemas.microsoft.com/office/drawing/2014/main" id="{96B41E34-790E-1359-D838-2B8E1A07D9D9}"/>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6" name="Rectangle 325">
                  <a:extLst>
                    <a:ext uri="{FF2B5EF4-FFF2-40B4-BE49-F238E27FC236}">
                      <a16:creationId xmlns:a16="http://schemas.microsoft.com/office/drawing/2014/main" id="{4185FA7C-11D6-C81D-DF59-F519A943A078}"/>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7" name="Rectangle 326">
                  <a:extLst>
                    <a:ext uri="{FF2B5EF4-FFF2-40B4-BE49-F238E27FC236}">
                      <a16:creationId xmlns:a16="http://schemas.microsoft.com/office/drawing/2014/main" id="{289A2563-FCD0-8E9C-AD8A-56BA59CB776A}"/>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8" name="Rectangle 327">
                  <a:extLst>
                    <a:ext uri="{FF2B5EF4-FFF2-40B4-BE49-F238E27FC236}">
                      <a16:creationId xmlns:a16="http://schemas.microsoft.com/office/drawing/2014/main" id="{C5BAD27A-D70F-4D5C-C39A-8DA6802B1077}"/>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9" name="Rectangle 328">
                  <a:extLst>
                    <a:ext uri="{FF2B5EF4-FFF2-40B4-BE49-F238E27FC236}">
                      <a16:creationId xmlns:a16="http://schemas.microsoft.com/office/drawing/2014/main" id="{0DB6CCBE-F194-6968-135A-05939F46E92B}"/>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32" name="Oval 331">
                <a:extLst>
                  <a:ext uri="{FF2B5EF4-FFF2-40B4-BE49-F238E27FC236}">
                    <a16:creationId xmlns:a16="http://schemas.microsoft.com/office/drawing/2014/main" id="{1DAAB164-7174-27CF-35E8-0EC7D3CF65FC}"/>
                  </a:ext>
                </a:extLst>
              </p:cNvPr>
              <p:cNvSpPr/>
              <p:nvPr/>
            </p:nvSpPr>
            <p:spPr>
              <a:xfrm>
                <a:off x="4111719"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3" name="Oval 332">
                <a:extLst>
                  <a:ext uri="{FF2B5EF4-FFF2-40B4-BE49-F238E27FC236}">
                    <a16:creationId xmlns:a16="http://schemas.microsoft.com/office/drawing/2014/main" id="{08DE8647-D226-D5DF-FA2D-D2B1F5D74C4A}"/>
                  </a:ext>
                </a:extLst>
              </p:cNvPr>
              <p:cNvSpPr/>
              <p:nvPr/>
            </p:nvSpPr>
            <p:spPr>
              <a:xfrm>
                <a:off x="5657790" y="1566584"/>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4" name="Oval 393">
              <a:extLst>
                <a:ext uri="{FF2B5EF4-FFF2-40B4-BE49-F238E27FC236}">
                  <a16:creationId xmlns:a16="http://schemas.microsoft.com/office/drawing/2014/main" id="{5E07BDCC-97C0-5D20-DFE8-523527191949}"/>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5" name="Oval 394">
              <a:extLst>
                <a:ext uri="{FF2B5EF4-FFF2-40B4-BE49-F238E27FC236}">
                  <a16:creationId xmlns:a16="http://schemas.microsoft.com/office/drawing/2014/main" id="{1AEFC9AD-828B-2919-8366-D10482AFB60F}"/>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397" name="Group 396">
            <a:extLst>
              <a:ext uri="{FF2B5EF4-FFF2-40B4-BE49-F238E27FC236}">
                <a16:creationId xmlns:a16="http://schemas.microsoft.com/office/drawing/2014/main" id="{736B8113-6216-24D7-751B-502CBD5D2C5E}"/>
              </a:ext>
            </a:extLst>
          </p:cNvPr>
          <p:cNvGrpSpPr/>
          <p:nvPr/>
        </p:nvGrpSpPr>
        <p:grpSpPr>
          <a:xfrm>
            <a:off x="7860582" y="1206630"/>
            <a:ext cx="2703550" cy="1996688"/>
            <a:chOff x="4226641" y="1206630"/>
            <a:chExt cx="2703550" cy="1996688"/>
          </a:xfrm>
        </p:grpSpPr>
        <p:grpSp>
          <p:nvGrpSpPr>
            <p:cNvPr id="398" name="Group 397">
              <a:extLst>
                <a:ext uri="{FF2B5EF4-FFF2-40B4-BE49-F238E27FC236}">
                  <a16:creationId xmlns:a16="http://schemas.microsoft.com/office/drawing/2014/main" id="{36567278-F9E8-A1AE-5BAC-B99C29736C8F}"/>
                </a:ext>
              </a:extLst>
            </p:cNvPr>
            <p:cNvGrpSpPr/>
            <p:nvPr/>
          </p:nvGrpSpPr>
          <p:grpSpPr>
            <a:xfrm>
              <a:off x="4226641" y="1206630"/>
              <a:ext cx="2703550" cy="1996688"/>
              <a:chOff x="3895248" y="1193051"/>
              <a:chExt cx="2703550" cy="1996688"/>
            </a:xfrm>
          </p:grpSpPr>
          <p:grpSp>
            <p:nvGrpSpPr>
              <p:cNvPr id="401" name="Group 400">
                <a:extLst>
                  <a:ext uri="{FF2B5EF4-FFF2-40B4-BE49-F238E27FC236}">
                    <a16:creationId xmlns:a16="http://schemas.microsoft.com/office/drawing/2014/main" id="{8C10245C-2725-3525-3988-FD3EFD07A1C2}"/>
                  </a:ext>
                </a:extLst>
              </p:cNvPr>
              <p:cNvGrpSpPr/>
              <p:nvPr/>
            </p:nvGrpSpPr>
            <p:grpSpPr>
              <a:xfrm>
                <a:off x="3895248" y="1193051"/>
                <a:ext cx="2703550" cy="1996688"/>
                <a:chOff x="530603" y="411749"/>
                <a:chExt cx="3768239" cy="2634351"/>
              </a:xfrm>
            </p:grpSpPr>
            <p:grpSp>
              <p:nvGrpSpPr>
                <p:cNvPr id="404" name="Group 403">
                  <a:extLst>
                    <a:ext uri="{FF2B5EF4-FFF2-40B4-BE49-F238E27FC236}">
                      <a16:creationId xmlns:a16="http://schemas.microsoft.com/office/drawing/2014/main" id="{2F3E073C-2992-828B-986F-186901DEACF5}"/>
                    </a:ext>
                  </a:extLst>
                </p:cNvPr>
                <p:cNvGrpSpPr/>
                <p:nvPr/>
              </p:nvGrpSpPr>
              <p:grpSpPr>
                <a:xfrm>
                  <a:off x="530603" y="411749"/>
                  <a:ext cx="3768239" cy="2634351"/>
                  <a:chOff x="530603" y="411749"/>
                  <a:chExt cx="3768239" cy="2634351"/>
                </a:xfrm>
              </p:grpSpPr>
              <p:pic>
                <p:nvPicPr>
                  <p:cNvPr id="413" name="Picture 2">
                    <a:extLst>
                      <a:ext uri="{FF2B5EF4-FFF2-40B4-BE49-F238E27FC236}">
                        <a16:creationId xmlns:a16="http://schemas.microsoft.com/office/drawing/2014/main" id="{7DE1ED65-1AC3-5A12-EEAA-07B415231C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414" name="Rectangle 413">
                    <a:extLst>
                      <a:ext uri="{FF2B5EF4-FFF2-40B4-BE49-F238E27FC236}">
                        <a16:creationId xmlns:a16="http://schemas.microsoft.com/office/drawing/2014/main" id="{DE15E249-84B5-2C97-1AD9-2088F8DC8236}"/>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5" name="Oval 414">
                    <a:extLst>
                      <a:ext uri="{FF2B5EF4-FFF2-40B4-BE49-F238E27FC236}">
                        <a16:creationId xmlns:a16="http://schemas.microsoft.com/office/drawing/2014/main" id="{FF53F6E2-61C2-306E-93F4-AD2799149E44}"/>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6" name="Oval 415">
                    <a:extLst>
                      <a:ext uri="{FF2B5EF4-FFF2-40B4-BE49-F238E27FC236}">
                        <a16:creationId xmlns:a16="http://schemas.microsoft.com/office/drawing/2014/main" id="{CEAEA48A-1E84-17CE-71F6-2EB45765D5EB}"/>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7" name="Oval 416">
                    <a:extLst>
                      <a:ext uri="{FF2B5EF4-FFF2-40B4-BE49-F238E27FC236}">
                        <a16:creationId xmlns:a16="http://schemas.microsoft.com/office/drawing/2014/main" id="{9882F256-13BD-32F6-7899-134334D9DA2B}"/>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8" name="Oval 417">
                    <a:extLst>
                      <a:ext uri="{FF2B5EF4-FFF2-40B4-BE49-F238E27FC236}">
                        <a16:creationId xmlns:a16="http://schemas.microsoft.com/office/drawing/2014/main" id="{9C3C2C91-C724-15A0-82FE-B02544953DB5}"/>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9" name="Oval 418">
                    <a:extLst>
                      <a:ext uri="{FF2B5EF4-FFF2-40B4-BE49-F238E27FC236}">
                        <a16:creationId xmlns:a16="http://schemas.microsoft.com/office/drawing/2014/main" id="{913892A0-849B-1ED5-6669-CD028B3D4C82}"/>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0" name="Oval 419">
                    <a:extLst>
                      <a:ext uri="{FF2B5EF4-FFF2-40B4-BE49-F238E27FC236}">
                        <a16:creationId xmlns:a16="http://schemas.microsoft.com/office/drawing/2014/main" id="{2BFC0C3C-44AB-B54A-B094-3934552C3C6E}"/>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1" name="Oval 420">
                    <a:extLst>
                      <a:ext uri="{FF2B5EF4-FFF2-40B4-BE49-F238E27FC236}">
                        <a16:creationId xmlns:a16="http://schemas.microsoft.com/office/drawing/2014/main" id="{2C8735E7-E16D-83CE-D7D8-B7BCBE5D148D}"/>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2" name="Oval 421">
                    <a:extLst>
                      <a:ext uri="{FF2B5EF4-FFF2-40B4-BE49-F238E27FC236}">
                        <a16:creationId xmlns:a16="http://schemas.microsoft.com/office/drawing/2014/main" id="{6E5ACEAA-D459-9261-8857-C5370BAC0E5C}"/>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3" name="Oval 422">
                    <a:extLst>
                      <a:ext uri="{FF2B5EF4-FFF2-40B4-BE49-F238E27FC236}">
                        <a16:creationId xmlns:a16="http://schemas.microsoft.com/office/drawing/2014/main" id="{E82C8465-1340-CFA6-E8E9-783973CA7BA6}"/>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4" name="Oval 423">
                    <a:extLst>
                      <a:ext uri="{FF2B5EF4-FFF2-40B4-BE49-F238E27FC236}">
                        <a16:creationId xmlns:a16="http://schemas.microsoft.com/office/drawing/2014/main" id="{74D13782-20B2-9E09-BC82-E7D98509D100}"/>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25" name="Oval 424">
                    <a:extLst>
                      <a:ext uri="{FF2B5EF4-FFF2-40B4-BE49-F238E27FC236}">
                        <a16:creationId xmlns:a16="http://schemas.microsoft.com/office/drawing/2014/main" id="{D5F6E944-D772-5405-62A4-B8ECE2E2D5EA}"/>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6" name="Oval 425">
                    <a:extLst>
                      <a:ext uri="{FF2B5EF4-FFF2-40B4-BE49-F238E27FC236}">
                        <a16:creationId xmlns:a16="http://schemas.microsoft.com/office/drawing/2014/main" id="{2F5896D4-5E3E-2CB2-920A-62573A8FA92B}"/>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7" name="Oval 426">
                    <a:extLst>
                      <a:ext uri="{FF2B5EF4-FFF2-40B4-BE49-F238E27FC236}">
                        <a16:creationId xmlns:a16="http://schemas.microsoft.com/office/drawing/2014/main" id="{2B67ACE8-D4E6-18F5-3636-E2F839B5110F}"/>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8" name="Oval 427">
                    <a:extLst>
                      <a:ext uri="{FF2B5EF4-FFF2-40B4-BE49-F238E27FC236}">
                        <a16:creationId xmlns:a16="http://schemas.microsoft.com/office/drawing/2014/main" id="{99151419-9C90-8B2C-EC68-9C26BB69042A}"/>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5" name="Rectangle 404">
                  <a:extLst>
                    <a:ext uri="{FF2B5EF4-FFF2-40B4-BE49-F238E27FC236}">
                      <a16:creationId xmlns:a16="http://schemas.microsoft.com/office/drawing/2014/main" id="{A4597AAD-D727-8D1A-7F21-907A1222ECF9}"/>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6" name="Rectangle 405">
                  <a:extLst>
                    <a:ext uri="{FF2B5EF4-FFF2-40B4-BE49-F238E27FC236}">
                      <a16:creationId xmlns:a16="http://schemas.microsoft.com/office/drawing/2014/main" id="{587BDA0F-EECE-DC4F-A192-E38E99A8574A}"/>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7" name="Rectangle 406">
                  <a:extLst>
                    <a:ext uri="{FF2B5EF4-FFF2-40B4-BE49-F238E27FC236}">
                      <a16:creationId xmlns:a16="http://schemas.microsoft.com/office/drawing/2014/main" id="{E17BCA2F-521B-5A23-6235-F5C7E9338872}"/>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8" name="Rectangle 407">
                  <a:extLst>
                    <a:ext uri="{FF2B5EF4-FFF2-40B4-BE49-F238E27FC236}">
                      <a16:creationId xmlns:a16="http://schemas.microsoft.com/office/drawing/2014/main" id="{0F236BD0-60C3-DA7E-CEAE-A5E0DEBAEB13}"/>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9" name="Rectangle 408">
                  <a:extLst>
                    <a:ext uri="{FF2B5EF4-FFF2-40B4-BE49-F238E27FC236}">
                      <a16:creationId xmlns:a16="http://schemas.microsoft.com/office/drawing/2014/main" id="{545BC734-4B27-DE01-DF02-ECE86549E524}"/>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0" name="Rectangle 409">
                  <a:extLst>
                    <a:ext uri="{FF2B5EF4-FFF2-40B4-BE49-F238E27FC236}">
                      <a16:creationId xmlns:a16="http://schemas.microsoft.com/office/drawing/2014/main" id="{C51AD300-2BEA-4CE7-61FC-D77BD4BE5FC0}"/>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1" name="Rectangle 410">
                  <a:extLst>
                    <a:ext uri="{FF2B5EF4-FFF2-40B4-BE49-F238E27FC236}">
                      <a16:creationId xmlns:a16="http://schemas.microsoft.com/office/drawing/2014/main" id="{08B2650E-A144-1CB1-3828-5AD7C0F9A368}"/>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2" name="Rectangle 411">
                  <a:extLst>
                    <a:ext uri="{FF2B5EF4-FFF2-40B4-BE49-F238E27FC236}">
                      <a16:creationId xmlns:a16="http://schemas.microsoft.com/office/drawing/2014/main" id="{1E74832D-F227-1AFB-0055-BED4E5F3E601}"/>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2" name="Oval 401">
                <a:extLst>
                  <a:ext uri="{FF2B5EF4-FFF2-40B4-BE49-F238E27FC236}">
                    <a16:creationId xmlns:a16="http://schemas.microsoft.com/office/drawing/2014/main" id="{7CE0E797-0C66-7320-5565-9FD815691336}"/>
                  </a:ext>
                </a:extLst>
              </p:cNvPr>
              <p:cNvSpPr/>
              <p:nvPr/>
            </p:nvSpPr>
            <p:spPr>
              <a:xfrm>
                <a:off x="4326514" y="156658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3" name="Oval 402">
                <a:extLst>
                  <a:ext uri="{FF2B5EF4-FFF2-40B4-BE49-F238E27FC236}">
                    <a16:creationId xmlns:a16="http://schemas.microsoft.com/office/drawing/2014/main" id="{675CB6C0-610F-95B0-D9D1-CF5F715D3BAE}"/>
                  </a:ext>
                </a:extLst>
              </p:cNvPr>
              <p:cNvSpPr/>
              <p:nvPr/>
            </p:nvSpPr>
            <p:spPr>
              <a:xfrm>
                <a:off x="5848037" y="155431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9" name="Oval 398">
              <a:extLst>
                <a:ext uri="{FF2B5EF4-FFF2-40B4-BE49-F238E27FC236}">
                  <a16:creationId xmlns:a16="http://schemas.microsoft.com/office/drawing/2014/main" id="{562995BD-0D73-F9EC-ED2C-80DF385204B4}"/>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0" name="Oval 399">
              <a:extLst>
                <a:ext uri="{FF2B5EF4-FFF2-40B4-BE49-F238E27FC236}">
                  <a16:creationId xmlns:a16="http://schemas.microsoft.com/office/drawing/2014/main" id="{642B87FC-8845-3966-CFC6-2BE612441374}"/>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29" name="Group 428">
            <a:extLst>
              <a:ext uri="{FF2B5EF4-FFF2-40B4-BE49-F238E27FC236}">
                <a16:creationId xmlns:a16="http://schemas.microsoft.com/office/drawing/2014/main" id="{66D811B8-2EEA-BA3F-5571-745601C97EAA}"/>
              </a:ext>
            </a:extLst>
          </p:cNvPr>
          <p:cNvGrpSpPr/>
          <p:nvPr/>
        </p:nvGrpSpPr>
        <p:grpSpPr>
          <a:xfrm>
            <a:off x="5209045" y="1210022"/>
            <a:ext cx="2703550" cy="1996688"/>
            <a:chOff x="4226641" y="1206630"/>
            <a:chExt cx="2703550" cy="1996688"/>
          </a:xfrm>
        </p:grpSpPr>
        <p:grpSp>
          <p:nvGrpSpPr>
            <p:cNvPr id="430" name="Group 429">
              <a:extLst>
                <a:ext uri="{FF2B5EF4-FFF2-40B4-BE49-F238E27FC236}">
                  <a16:creationId xmlns:a16="http://schemas.microsoft.com/office/drawing/2014/main" id="{7231477A-19FD-5995-B65C-B7231DF33E48}"/>
                </a:ext>
              </a:extLst>
            </p:cNvPr>
            <p:cNvGrpSpPr/>
            <p:nvPr/>
          </p:nvGrpSpPr>
          <p:grpSpPr>
            <a:xfrm>
              <a:off x="4226641" y="1206630"/>
              <a:ext cx="2703550" cy="1996688"/>
              <a:chOff x="3895248" y="1193051"/>
              <a:chExt cx="2703550" cy="1996688"/>
            </a:xfrm>
          </p:grpSpPr>
          <p:grpSp>
            <p:nvGrpSpPr>
              <p:cNvPr id="433" name="Group 432">
                <a:extLst>
                  <a:ext uri="{FF2B5EF4-FFF2-40B4-BE49-F238E27FC236}">
                    <a16:creationId xmlns:a16="http://schemas.microsoft.com/office/drawing/2014/main" id="{CAF45DAA-576A-B979-9CB7-398FCBA67EE3}"/>
                  </a:ext>
                </a:extLst>
              </p:cNvPr>
              <p:cNvGrpSpPr/>
              <p:nvPr/>
            </p:nvGrpSpPr>
            <p:grpSpPr>
              <a:xfrm>
                <a:off x="3895248" y="1193051"/>
                <a:ext cx="2703550" cy="1996688"/>
                <a:chOff x="530603" y="411749"/>
                <a:chExt cx="3768239" cy="2634351"/>
              </a:xfrm>
            </p:grpSpPr>
            <p:grpSp>
              <p:nvGrpSpPr>
                <p:cNvPr id="436" name="Group 435">
                  <a:extLst>
                    <a:ext uri="{FF2B5EF4-FFF2-40B4-BE49-F238E27FC236}">
                      <a16:creationId xmlns:a16="http://schemas.microsoft.com/office/drawing/2014/main" id="{A8CD0E14-DB70-CDA2-4BAA-01F4B8D60C76}"/>
                    </a:ext>
                  </a:extLst>
                </p:cNvPr>
                <p:cNvGrpSpPr/>
                <p:nvPr/>
              </p:nvGrpSpPr>
              <p:grpSpPr>
                <a:xfrm>
                  <a:off x="530603" y="411749"/>
                  <a:ext cx="3768239" cy="2634351"/>
                  <a:chOff x="530603" y="411749"/>
                  <a:chExt cx="3768239" cy="2634351"/>
                </a:xfrm>
              </p:grpSpPr>
              <p:pic>
                <p:nvPicPr>
                  <p:cNvPr id="445" name="Picture 2">
                    <a:extLst>
                      <a:ext uri="{FF2B5EF4-FFF2-40B4-BE49-F238E27FC236}">
                        <a16:creationId xmlns:a16="http://schemas.microsoft.com/office/drawing/2014/main" id="{E4AA66EA-2A7C-866F-26C9-1C626AF135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446" name="Rectangle 445">
                    <a:extLst>
                      <a:ext uri="{FF2B5EF4-FFF2-40B4-BE49-F238E27FC236}">
                        <a16:creationId xmlns:a16="http://schemas.microsoft.com/office/drawing/2014/main" id="{3E80759B-D0C2-2BFC-ACE0-C22A2FCA6A09}"/>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7" name="Oval 446">
                    <a:extLst>
                      <a:ext uri="{FF2B5EF4-FFF2-40B4-BE49-F238E27FC236}">
                        <a16:creationId xmlns:a16="http://schemas.microsoft.com/office/drawing/2014/main" id="{3AF2B1F2-6200-966E-A922-5232A7990CDE}"/>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8" name="Oval 447">
                    <a:extLst>
                      <a:ext uri="{FF2B5EF4-FFF2-40B4-BE49-F238E27FC236}">
                        <a16:creationId xmlns:a16="http://schemas.microsoft.com/office/drawing/2014/main" id="{699C21A0-B6C4-9B7C-F165-D3DE3AEB1760}"/>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9" name="Oval 448">
                    <a:extLst>
                      <a:ext uri="{FF2B5EF4-FFF2-40B4-BE49-F238E27FC236}">
                        <a16:creationId xmlns:a16="http://schemas.microsoft.com/office/drawing/2014/main" id="{8CBDDF36-3E3B-B792-8A9A-225DC2B36924}"/>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0" name="Oval 449">
                    <a:extLst>
                      <a:ext uri="{FF2B5EF4-FFF2-40B4-BE49-F238E27FC236}">
                        <a16:creationId xmlns:a16="http://schemas.microsoft.com/office/drawing/2014/main" id="{69FCF1A9-15A5-1537-C41A-F48DC3C422E2}"/>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1" name="Oval 450">
                    <a:extLst>
                      <a:ext uri="{FF2B5EF4-FFF2-40B4-BE49-F238E27FC236}">
                        <a16:creationId xmlns:a16="http://schemas.microsoft.com/office/drawing/2014/main" id="{0AC2F83D-1B2A-A5F4-79BE-57891B8B4D76}"/>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2" name="Oval 451">
                    <a:extLst>
                      <a:ext uri="{FF2B5EF4-FFF2-40B4-BE49-F238E27FC236}">
                        <a16:creationId xmlns:a16="http://schemas.microsoft.com/office/drawing/2014/main" id="{F597F56E-EAD9-0D40-BF7D-01E75B1EBCC6}"/>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3" name="Oval 452">
                    <a:extLst>
                      <a:ext uri="{FF2B5EF4-FFF2-40B4-BE49-F238E27FC236}">
                        <a16:creationId xmlns:a16="http://schemas.microsoft.com/office/drawing/2014/main" id="{86D29C5A-4260-8E0A-6DB7-F134379D53D4}"/>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4" name="Oval 453">
                    <a:extLst>
                      <a:ext uri="{FF2B5EF4-FFF2-40B4-BE49-F238E27FC236}">
                        <a16:creationId xmlns:a16="http://schemas.microsoft.com/office/drawing/2014/main" id="{E390317B-928F-8C92-59BF-6436B38441E9}"/>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5" name="Oval 454">
                    <a:extLst>
                      <a:ext uri="{FF2B5EF4-FFF2-40B4-BE49-F238E27FC236}">
                        <a16:creationId xmlns:a16="http://schemas.microsoft.com/office/drawing/2014/main" id="{000563EC-7324-62AA-DEAE-D814F953B6CC}"/>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6" name="Oval 455">
                    <a:extLst>
                      <a:ext uri="{FF2B5EF4-FFF2-40B4-BE49-F238E27FC236}">
                        <a16:creationId xmlns:a16="http://schemas.microsoft.com/office/drawing/2014/main" id="{E752ECA2-F670-F28D-8FE0-358366C8A16F}"/>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57" name="Oval 456">
                    <a:extLst>
                      <a:ext uri="{FF2B5EF4-FFF2-40B4-BE49-F238E27FC236}">
                        <a16:creationId xmlns:a16="http://schemas.microsoft.com/office/drawing/2014/main" id="{3E77D627-9FC8-6AB5-32BF-DDE9605D37A3}"/>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8" name="Oval 457">
                    <a:extLst>
                      <a:ext uri="{FF2B5EF4-FFF2-40B4-BE49-F238E27FC236}">
                        <a16:creationId xmlns:a16="http://schemas.microsoft.com/office/drawing/2014/main" id="{F5BDFB34-4336-C1DC-93FE-B0C143479C08}"/>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9" name="Oval 458">
                    <a:extLst>
                      <a:ext uri="{FF2B5EF4-FFF2-40B4-BE49-F238E27FC236}">
                        <a16:creationId xmlns:a16="http://schemas.microsoft.com/office/drawing/2014/main" id="{12AD4346-EEC6-B206-6897-52E70F3A6130}"/>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0" name="Oval 459">
                    <a:extLst>
                      <a:ext uri="{FF2B5EF4-FFF2-40B4-BE49-F238E27FC236}">
                        <a16:creationId xmlns:a16="http://schemas.microsoft.com/office/drawing/2014/main" id="{12FD8065-C9D8-2A79-624A-F8AB4AA3F0A1}"/>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7" name="Rectangle 436">
                  <a:extLst>
                    <a:ext uri="{FF2B5EF4-FFF2-40B4-BE49-F238E27FC236}">
                      <a16:creationId xmlns:a16="http://schemas.microsoft.com/office/drawing/2014/main" id="{8E59D724-B137-9164-92DC-EF346FC0ACD8}"/>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8" name="Rectangle 437">
                  <a:extLst>
                    <a:ext uri="{FF2B5EF4-FFF2-40B4-BE49-F238E27FC236}">
                      <a16:creationId xmlns:a16="http://schemas.microsoft.com/office/drawing/2014/main" id="{8C701414-A1E6-AA43-5AE8-EBA32A9843B9}"/>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9" name="Rectangle 438">
                  <a:extLst>
                    <a:ext uri="{FF2B5EF4-FFF2-40B4-BE49-F238E27FC236}">
                      <a16:creationId xmlns:a16="http://schemas.microsoft.com/office/drawing/2014/main" id="{0C0A6658-F4B1-530D-22B7-E91BC9923DA9}"/>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0" name="Rectangle 439">
                  <a:extLst>
                    <a:ext uri="{FF2B5EF4-FFF2-40B4-BE49-F238E27FC236}">
                      <a16:creationId xmlns:a16="http://schemas.microsoft.com/office/drawing/2014/main" id="{16A83920-4035-19AE-B804-45FB9905C044}"/>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1" name="Rectangle 440">
                  <a:extLst>
                    <a:ext uri="{FF2B5EF4-FFF2-40B4-BE49-F238E27FC236}">
                      <a16:creationId xmlns:a16="http://schemas.microsoft.com/office/drawing/2014/main" id="{48C54FEC-7CC0-770C-2E21-F60BA9F90D03}"/>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2" name="Rectangle 441">
                  <a:extLst>
                    <a:ext uri="{FF2B5EF4-FFF2-40B4-BE49-F238E27FC236}">
                      <a16:creationId xmlns:a16="http://schemas.microsoft.com/office/drawing/2014/main" id="{02471540-674B-2CF9-4973-12AD2AFAA07E}"/>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3" name="Rectangle 442">
                  <a:extLst>
                    <a:ext uri="{FF2B5EF4-FFF2-40B4-BE49-F238E27FC236}">
                      <a16:creationId xmlns:a16="http://schemas.microsoft.com/office/drawing/2014/main" id="{E3AF8630-6ED2-1E0F-9B70-DCF36544A83C}"/>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4" name="Rectangle 443">
                  <a:extLst>
                    <a:ext uri="{FF2B5EF4-FFF2-40B4-BE49-F238E27FC236}">
                      <a16:creationId xmlns:a16="http://schemas.microsoft.com/office/drawing/2014/main" id="{E6F840F5-042A-EA24-38A3-0F8A6EE8EF24}"/>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4" name="Oval 433">
                <a:extLst>
                  <a:ext uri="{FF2B5EF4-FFF2-40B4-BE49-F238E27FC236}">
                    <a16:creationId xmlns:a16="http://schemas.microsoft.com/office/drawing/2014/main" id="{2589AF21-6BA1-BA9F-0B26-5F486738F630}"/>
                  </a:ext>
                </a:extLst>
              </p:cNvPr>
              <p:cNvSpPr/>
              <p:nvPr/>
            </p:nvSpPr>
            <p:spPr>
              <a:xfrm>
                <a:off x="4700864" y="1750695"/>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5" name="Oval 434">
                <a:extLst>
                  <a:ext uri="{FF2B5EF4-FFF2-40B4-BE49-F238E27FC236}">
                    <a16:creationId xmlns:a16="http://schemas.microsoft.com/office/drawing/2014/main" id="{848220FA-8C62-AFEA-FDB8-5774495BCC9E}"/>
                  </a:ext>
                </a:extLst>
              </p:cNvPr>
              <p:cNvSpPr/>
              <p:nvPr/>
            </p:nvSpPr>
            <p:spPr>
              <a:xfrm>
                <a:off x="509932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1" name="Oval 430">
              <a:extLst>
                <a:ext uri="{FF2B5EF4-FFF2-40B4-BE49-F238E27FC236}">
                  <a16:creationId xmlns:a16="http://schemas.microsoft.com/office/drawing/2014/main" id="{FAC1E2BC-83F4-FBB4-7B29-C23C32BB028D}"/>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2" name="Oval 431">
              <a:extLst>
                <a:ext uri="{FF2B5EF4-FFF2-40B4-BE49-F238E27FC236}">
                  <a16:creationId xmlns:a16="http://schemas.microsoft.com/office/drawing/2014/main" id="{C0085543-4316-D0A8-8C63-4287068A7C37}"/>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61" name="Group 460">
            <a:extLst>
              <a:ext uri="{FF2B5EF4-FFF2-40B4-BE49-F238E27FC236}">
                <a16:creationId xmlns:a16="http://schemas.microsoft.com/office/drawing/2014/main" id="{F6E89E4C-CA4A-028A-31DD-64AC363740B1}"/>
              </a:ext>
            </a:extLst>
          </p:cNvPr>
          <p:cNvGrpSpPr/>
          <p:nvPr/>
        </p:nvGrpSpPr>
        <p:grpSpPr>
          <a:xfrm>
            <a:off x="4274500" y="3901948"/>
            <a:ext cx="2703550" cy="1996688"/>
            <a:chOff x="4226641" y="1206630"/>
            <a:chExt cx="2703550" cy="1996688"/>
          </a:xfrm>
        </p:grpSpPr>
        <p:grpSp>
          <p:nvGrpSpPr>
            <p:cNvPr id="462" name="Group 461">
              <a:extLst>
                <a:ext uri="{FF2B5EF4-FFF2-40B4-BE49-F238E27FC236}">
                  <a16:creationId xmlns:a16="http://schemas.microsoft.com/office/drawing/2014/main" id="{D82EFB2F-9004-CE80-224B-F9A4BD342A4E}"/>
                </a:ext>
              </a:extLst>
            </p:cNvPr>
            <p:cNvGrpSpPr/>
            <p:nvPr/>
          </p:nvGrpSpPr>
          <p:grpSpPr>
            <a:xfrm>
              <a:off x="4226641" y="1206630"/>
              <a:ext cx="2703550" cy="1996688"/>
              <a:chOff x="3895248" y="1193051"/>
              <a:chExt cx="2703550" cy="1996688"/>
            </a:xfrm>
          </p:grpSpPr>
          <p:grpSp>
            <p:nvGrpSpPr>
              <p:cNvPr id="465" name="Group 464">
                <a:extLst>
                  <a:ext uri="{FF2B5EF4-FFF2-40B4-BE49-F238E27FC236}">
                    <a16:creationId xmlns:a16="http://schemas.microsoft.com/office/drawing/2014/main" id="{150BB9E0-5FD4-6E94-C108-40EA72F03F11}"/>
                  </a:ext>
                </a:extLst>
              </p:cNvPr>
              <p:cNvGrpSpPr/>
              <p:nvPr/>
            </p:nvGrpSpPr>
            <p:grpSpPr>
              <a:xfrm>
                <a:off x="3895248" y="1193051"/>
                <a:ext cx="2703550" cy="1996688"/>
                <a:chOff x="530603" y="411749"/>
                <a:chExt cx="3768239" cy="2634351"/>
              </a:xfrm>
            </p:grpSpPr>
            <p:grpSp>
              <p:nvGrpSpPr>
                <p:cNvPr id="468" name="Group 467">
                  <a:extLst>
                    <a:ext uri="{FF2B5EF4-FFF2-40B4-BE49-F238E27FC236}">
                      <a16:creationId xmlns:a16="http://schemas.microsoft.com/office/drawing/2014/main" id="{E2C0705B-FEB3-E669-6812-65260DB39EFF}"/>
                    </a:ext>
                  </a:extLst>
                </p:cNvPr>
                <p:cNvGrpSpPr/>
                <p:nvPr/>
              </p:nvGrpSpPr>
              <p:grpSpPr>
                <a:xfrm>
                  <a:off x="530603" y="411749"/>
                  <a:ext cx="3768239" cy="2634351"/>
                  <a:chOff x="530603" y="411749"/>
                  <a:chExt cx="3768239" cy="2634351"/>
                </a:xfrm>
              </p:grpSpPr>
              <p:pic>
                <p:nvPicPr>
                  <p:cNvPr id="477" name="Picture 2">
                    <a:extLst>
                      <a:ext uri="{FF2B5EF4-FFF2-40B4-BE49-F238E27FC236}">
                        <a16:creationId xmlns:a16="http://schemas.microsoft.com/office/drawing/2014/main" id="{5CDD10D2-3FCD-791B-FA7B-84B6799FB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478" name="Rectangle 477">
                    <a:extLst>
                      <a:ext uri="{FF2B5EF4-FFF2-40B4-BE49-F238E27FC236}">
                        <a16:creationId xmlns:a16="http://schemas.microsoft.com/office/drawing/2014/main" id="{AF168915-D690-AF11-352D-62304386D13B}"/>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9" name="Oval 478">
                    <a:extLst>
                      <a:ext uri="{FF2B5EF4-FFF2-40B4-BE49-F238E27FC236}">
                        <a16:creationId xmlns:a16="http://schemas.microsoft.com/office/drawing/2014/main" id="{D6C4EC64-BA3E-FAEB-F114-C9D15BF40AEF}"/>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0" name="Oval 479">
                    <a:extLst>
                      <a:ext uri="{FF2B5EF4-FFF2-40B4-BE49-F238E27FC236}">
                        <a16:creationId xmlns:a16="http://schemas.microsoft.com/office/drawing/2014/main" id="{B54E266D-E131-5690-F7C8-AF3D63819460}"/>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1" name="Oval 480">
                    <a:extLst>
                      <a:ext uri="{FF2B5EF4-FFF2-40B4-BE49-F238E27FC236}">
                        <a16:creationId xmlns:a16="http://schemas.microsoft.com/office/drawing/2014/main" id="{A27CBB3D-20A0-F0C0-3DC6-69DAAE1760C3}"/>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2" name="Oval 481">
                    <a:extLst>
                      <a:ext uri="{FF2B5EF4-FFF2-40B4-BE49-F238E27FC236}">
                        <a16:creationId xmlns:a16="http://schemas.microsoft.com/office/drawing/2014/main" id="{5A9A573E-F917-A694-A5FF-B4EC55319914}"/>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3" name="Oval 482">
                    <a:extLst>
                      <a:ext uri="{FF2B5EF4-FFF2-40B4-BE49-F238E27FC236}">
                        <a16:creationId xmlns:a16="http://schemas.microsoft.com/office/drawing/2014/main" id="{A9FF3765-6953-CF93-906D-A7FDEE327AEA}"/>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4" name="Oval 483">
                    <a:extLst>
                      <a:ext uri="{FF2B5EF4-FFF2-40B4-BE49-F238E27FC236}">
                        <a16:creationId xmlns:a16="http://schemas.microsoft.com/office/drawing/2014/main" id="{27FFB1F6-8A06-40FF-BE87-8FCE23D641C6}"/>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5" name="Oval 484">
                    <a:extLst>
                      <a:ext uri="{FF2B5EF4-FFF2-40B4-BE49-F238E27FC236}">
                        <a16:creationId xmlns:a16="http://schemas.microsoft.com/office/drawing/2014/main" id="{6B6E7612-03C0-68C3-637A-E25D5636E085}"/>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6" name="Oval 485">
                    <a:extLst>
                      <a:ext uri="{FF2B5EF4-FFF2-40B4-BE49-F238E27FC236}">
                        <a16:creationId xmlns:a16="http://schemas.microsoft.com/office/drawing/2014/main" id="{88381D33-6923-0039-333C-1BA6BE5D7C0B}"/>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7" name="Oval 486">
                    <a:extLst>
                      <a:ext uri="{FF2B5EF4-FFF2-40B4-BE49-F238E27FC236}">
                        <a16:creationId xmlns:a16="http://schemas.microsoft.com/office/drawing/2014/main" id="{520953CA-700C-B395-E95C-F982A1425A8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8" name="Oval 487">
                    <a:extLst>
                      <a:ext uri="{FF2B5EF4-FFF2-40B4-BE49-F238E27FC236}">
                        <a16:creationId xmlns:a16="http://schemas.microsoft.com/office/drawing/2014/main" id="{0786CAAE-E8F5-EA2B-1180-7E211A2ACC12}"/>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89" name="Oval 488">
                    <a:extLst>
                      <a:ext uri="{FF2B5EF4-FFF2-40B4-BE49-F238E27FC236}">
                        <a16:creationId xmlns:a16="http://schemas.microsoft.com/office/drawing/2014/main" id="{A0C125FC-F697-A032-CD3A-C02BA1C2F0F8}"/>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0" name="Oval 489">
                    <a:extLst>
                      <a:ext uri="{FF2B5EF4-FFF2-40B4-BE49-F238E27FC236}">
                        <a16:creationId xmlns:a16="http://schemas.microsoft.com/office/drawing/2014/main" id="{7C68A3AB-2455-2F17-924B-587C00DF1C55}"/>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1" name="Oval 490">
                    <a:extLst>
                      <a:ext uri="{FF2B5EF4-FFF2-40B4-BE49-F238E27FC236}">
                        <a16:creationId xmlns:a16="http://schemas.microsoft.com/office/drawing/2014/main" id="{4155FAC8-9469-891B-1655-252F9674F666}"/>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2" name="Oval 491">
                    <a:extLst>
                      <a:ext uri="{FF2B5EF4-FFF2-40B4-BE49-F238E27FC236}">
                        <a16:creationId xmlns:a16="http://schemas.microsoft.com/office/drawing/2014/main" id="{7A70DCD7-F629-1C31-0442-CA02DC888518}"/>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69" name="Rectangle 468">
                  <a:extLst>
                    <a:ext uri="{FF2B5EF4-FFF2-40B4-BE49-F238E27FC236}">
                      <a16:creationId xmlns:a16="http://schemas.microsoft.com/office/drawing/2014/main" id="{270DD4F5-E03F-FA0D-AEB8-CC790D51EB9F}"/>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0" name="Rectangle 469">
                  <a:extLst>
                    <a:ext uri="{FF2B5EF4-FFF2-40B4-BE49-F238E27FC236}">
                      <a16:creationId xmlns:a16="http://schemas.microsoft.com/office/drawing/2014/main" id="{72D98577-FE9A-2370-EF1C-BA6D33050DD5}"/>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1" name="Rectangle 470">
                  <a:extLst>
                    <a:ext uri="{FF2B5EF4-FFF2-40B4-BE49-F238E27FC236}">
                      <a16:creationId xmlns:a16="http://schemas.microsoft.com/office/drawing/2014/main" id="{9D42AD7C-3C61-6A65-2ABF-7BB3DCC5188F}"/>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2" name="Rectangle 471">
                  <a:extLst>
                    <a:ext uri="{FF2B5EF4-FFF2-40B4-BE49-F238E27FC236}">
                      <a16:creationId xmlns:a16="http://schemas.microsoft.com/office/drawing/2014/main" id="{96374BC9-6659-B271-B76A-A9D7A6C0BDA5}"/>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3" name="Rectangle 472">
                  <a:extLst>
                    <a:ext uri="{FF2B5EF4-FFF2-40B4-BE49-F238E27FC236}">
                      <a16:creationId xmlns:a16="http://schemas.microsoft.com/office/drawing/2014/main" id="{7C640182-4DCC-AD98-5519-CEF9A8A653A9}"/>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4" name="Rectangle 473">
                  <a:extLst>
                    <a:ext uri="{FF2B5EF4-FFF2-40B4-BE49-F238E27FC236}">
                      <a16:creationId xmlns:a16="http://schemas.microsoft.com/office/drawing/2014/main" id="{A7A1FCE6-DF27-D559-FB2E-E7B7D6317160}"/>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5" name="Rectangle 474">
                  <a:extLst>
                    <a:ext uri="{FF2B5EF4-FFF2-40B4-BE49-F238E27FC236}">
                      <a16:creationId xmlns:a16="http://schemas.microsoft.com/office/drawing/2014/main" id="{E8B5D79D-E03D-93CE-07A5-15162CCDC295}"/>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6" name="Rectangle 475">
                  <a:extLst>
                    <a:ext uri="{FF2B5EF4-FFF2-40B4-BE49-F238E27FC236}">
                      <a16:creationId xmlns:a16="http://schemas.microsoft.com/office/drawing/2014/main" id="{EAA3F217-EC2A-5ED1-4CBF-82037A64AB5D}"/>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66" name="Oval 465">
                <a:extLst>
                  <a:ext uri="{FF2B5EF4-FFF2-40B4-BE49-F238E27FC236}">
                    <a16:creationId xmlns:a16="http://schemas.microsoft.com/office/drawing/2014/main" id="{1E78B41F-890F-37DC-0C83-8B5FC33A7CCD}"/>
                  </a:ext>
                </a:extLst>
              </p:cNvPr>
              <p:cNvSpPr/>
              <p:nvPr/>
            </p:nvSpPr>
            <p:spPr>
              <a:xfrm>
                <a:off x="4909522" y="1738421"/>
                <a:ext cx="370590" cy="93344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7" name="Oval 466">
                <a:extLst>
                  <a:ext uri="{FF2B5EF4-FFF2-40B4-BE49-F238E27FC236}">
                    <a16:creationId xmlns:a16="http://schemas.microsoft.com/office/drawing/2014/main" id="{67E7843B-D2FA-C0E2-847D-672C2A7369A5}"/>
                  </a:ext>
                </a:extLst>
              </p:cNvPr>
              <p:cNvSpPr/>
              <p:nvPr/>
            </p:nvSpPr>
            <p:spPr>
              <a:xfrm>
                <a:off x="5283438" y="1370200"/>
                <a:ext cx="370590" cy="9169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63" name="Oval 462">
              <a:extLst>
                <a:ext uri="{FF2B5EF4-FFF2-40B4-BE49-F238E27FC236}">
                  <a16:creationId xmlns:a16="http://schemas.microsoft.com/office/drawing/2014/main" id="{FD2097D0-FDEC-2FF3-0ACB-C76C0610D26E}"/>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4" name="Oval 463">
              <a:extLst>
                <a:ext uri="{FF2B5EF4-FFF2-40B4-BE49-F238E27FC236}">
                  <a16:creationId xmlns:a16="http://schemas.microsoft.com/office/drawing/2014/main" id="{4FC370D9-8291-8B52-6B0F-5142FDE87759}"/>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93" name="Group 492">
            <a:extLst>
              <a:ext uri="{FF2B5EF4-FFF2-40B4-BE49-F238E27FC236}">
                <a16:creationId xmlns:a16="http://schemas.microsoft.com/office/drawing/2014/main" id="{B50A8C51-0CA3-9051-0464-660FDF7F2B6A}"/>
              </a:ext>
            </a:extLst>
          </p:cNvPr>
          <p:cNvGrpSpPr/>
          <p:nvPr/>
        </p:nvGrpSpPr>
        <p:grpSpPr>
          <a:xfrm>
            <a:off x="7931111" y="3901123"/>
            <a:ext cx="2703550" cy="1996688"/>
            <a:chOff x="4226641" y="1206630"/>
            <a:chExt cx="2703550" cy="1996688"/>
          </a:xfrm>
        </p:grpSpPr>
        <p:grpSp>
          <p:nvGrpSpPr>
            <p:cNvPr id="494" name="Group 493">
              <a:extLst>
                <a:ext uri="{FF2B5EF4-FFF2-40B4-BE49-F238E27FC236}">
                  <a16:creationId xmlns:a16="http://schemas.microsoft.com/office/drawing/2014/main" id="{37D124B1-E0A5-DA0A-024B-249E2C72CDBA}"/>
                </a:ext>
              </a:extLst>
            </p:cNvPr>
            <p:cNvGrpSpPr/>
            <p:nvPr/>
          </p:nvGrpSpPr>
          <p:grpSpPr>
            <a:xfrm>
              <a:off x="4226641" y="1206630"/>
              <a:ext cx="2703550" cy="1996688"/>
              <a:chOff x="3895248" y="1193051"/>
              <a:chExt cx="2703550" cy="1996688"/>
            </a:xfrm>
          </p:grpSpPr>
          <p:grpSp>
            <p:nvGrpSpPr>
              <p:cNvPr id="497" name="Group 496">
                <a:extLst>
                  <a:ext uri="{FF2B5EF4-FFF2-40B4-BE49-F238E27FC236}">
                    <a16:creationId xmlns:a16="http://schemas.microsoft.com/office/drawing/2014/main" id="{049D1E76-3DAB-026F-9A4F-0F196C91839A}"/>
                  </a:ext>
                </a:extLst>
              </p:cNvPr>
              <p:cNvGrpSpPr/>
              <p:nvPr/>
            </p:nvGrpSpPr>
            <p:grpSpPr>
              <a:xfrm>
                <a:off x="3895248" y="1193051"/>
                <a:ext cx="2703550" cy="1996688"/>
                <a:chOff x="530603" y="411749"/>
                <a:chExt cx="3768239" cy="2634351"/>
              </a:xfrm>
            </p:grpSpPr>
            <p:grpSp>
              <p:nvGrpSpPr>
                <p:cNvPr id="500" name="Group 499">
                  <a:extLst>
                    <a:ext uri="{FF2B5EF4-FFF2-40B4-BE49-F238E27FC236}">
                      <a16:creationId xmlns:a16="http://schemas.microsoft.com/office/drawing/2014/main" id="{8B6EE702-C305-695D-C1BD-EAD625510296}"/>
                    </a:ext>
                  </a:extLst>
                </p:cNvPr>
                <p:cNvGrpSpPr/>
                <p:nvPr/>
              </p:nvGrpSpPr>
              <p:grpSpPr>
                <a:xfrm>
                  <a:off x="530603" y="411749"/>
                  <a:ext cx="3768239" cy="2634351"/>
                  <a:chOff x="530603" y="411749"/>
                  <a:chExt cx="3768239" cy="2634351"/>
                </a:xfrm>
              </p:grpSpPr>
              <p:pic>
                <p:nvPicPr>
                  <p:cNvPr id="509" name="Picture 2">
                    <a:extLst>
                      <a:ext uri="{FF2B5EF4-FFF2-40B4-BE49-F238E27FC236}">
                        <a16:creationId xmlns:a16="http://schemas.microsoft.com/office/drawing/2014/main" id="{3CFA85E9-E5A6-467B-02A9-F158E48EF2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510" name="Rectangle 509">
                    <a:extLst>
                      <a:ext uri="{FF2B5EF4-FFF2-40B4-BE49-F238E27FC236}">
                        <a16:creationId xmlns:a16="http://schemas.microsoft.com/office/drawing/2014/main" id="{89BC7991-DE79-AA30-E2ED-E972A72B375C}"/>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1" name="Oval 510">
                    <a:extLst>
                      <a:ext uri="{FF2B5EF4-FFF2-40B4-BE49-F238E27FC236}">
                        <a16:creationId xmlns:a16="http://schemas.microsoft.com/office/drawing/2014/main" id="{25824CEE-E5D4-1A7C-2319-A1DBABDB5DD5}"/>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2" name="Oval 511">
                    <a:extLst>
                      <a:ext uri="{FF2B5EF4-FFF2-40B4-BE49-F238E27FC236}">
                        <a16:creationId xmlns:a16="http://schemas.microsoft.com/office/drawing/2014/main" id="{95514131-06E9-BF76-EF63-5A90AF9FB0C3}"/>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3" name="Oval 512">
                    <a:extLst>
                      <a:ext uri="{FF2B5EF4-FFF2-40B4-BE49-F238E27FC236}">
                        <a16:creationId xmlns:a16="http://schemas.microsoft.com/office/drawing/2014/main" id="{B502577F-FB58-F2FB-D0D6-5FC474EAABFD}"/>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4" name="Oval 513">
                    <a:extLst>
                      <a:ext uri="{FF2B5EF4-FFF2-40B4-BE49-F238E27FC236}">
                        <a16:creationId xmlns:a16="http://schemas.microsoft.com/office/drawing/2014/main" id="{E0890249-7460-80B3-972A-6B6F8FCAFD27}"/>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5" name="Oval 514">
                    <a:extLst>
                      <a:ext uri="{FF2B5EF4-FFF2-40B4-BE49-F238E27FC236}">
                        <a16:creationId xmlns:a16="http://schemas.microsoft.com/office/drawing/2014/main" id="{76906610-80DD-0F88-2CDC-1601244C2B4D}"/>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6" name="Oval 515">
                    <a:extLst>
                      <a:ext uri="{FF2B5EF4-FFF2-40B4-BE49-F238E27FC236}">
                        <a16:creationId xmlns:a16="http://schemas.microsoft.com/office/drawing/2014/main" id="{849571C1-6B73-53E9-3831-89D067D7D858}"/>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7" name="Oval 516">
                    <a:extLst>
                      <a:ext uri="{FF2B5EF4-FFF2-40B4-BE49-F238E27FC236}">
                        <a16:creationId xmlns:a16="http://schemas.microsoft.com/office/drawing/2014/main" id="{12348C44-58B1-CD41-10D5-28D6132C1FBA}"/>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8" name="Oval 517">
                    <a:extLst>
                      <a:ext uri="{FF2B5EF4-FFF2-40B4-BE49-F238E27FC236}">
                        <a16:creationId xmlns:a16="http://schemas.microsoft.com/office/drawing/2014/main" id="{30843171-F97D-E346-9C4E-345AB0650A96}"/>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9" name="Oval 518">
                    <a:extLst>
                      <a:ext uri="{FF2B5EF4-FFF2-40B4-BE49-F238E27FC236}">
                        <a16:creationId xmlns:a16="http://schemas.microsoft.com/office/drawing/2014/main" id="{93BB9808-41C1-5FAE-DB1C-80A473E41E8D}"/>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0" name="Oval 519">
                    <a:extLst>
                      <a:ext uri="{FF2B5EF4-FFF2-40B4-BE49-F238E27FC236}">
                        <a16:creationId xmlns:a16="http://schemas.microsoft.com/office/drawing/2014/main" id="{AC5DF03A-780B-5C30-5696-9E70B930B223}"/>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1" name="Oval 520">
                    <a:extLst>
                      <a:ext uri="{FF2B5EF4-FFF2-40B4-BE49-F238E27FC236}">
                        <a16:creationId xmlns:a16="http://schemas.microsoft.com/office/drawing/2014/main" id="{451E96BD-D6FE-49E0-EDAA-030BD452FA43}"/>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2" name="Oval 521">
                    <a:extLst>
                      <a:ext uri="{FF2B5EF4-FFF2-40B4-BE49-F238E27FC236}">
                        <a16:creationId xmlns:a16="http://schemas.microsoft.com/office/drawing/2014/main" id="{6D3C6F44-1815-6103-35FD-8DAFA535524A}"/>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3" name="Oval 522">
                    <a:extLst>
                      <a:ext uri="{FF2B5EF4-FFF2-40B4-BE49-F238E27FC236}">
                        <a16:creationId xmlns:a16="http://schemas.microsoft.com/office/drawing/2014/main" id="{21937C9E-FFAE-F7E5-734D-77441D85FB4E}"/>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4" name="Oval 523">
                    <a:extLst>
                      <a:ext uri="{FF2B5EF4-FFF2-40B4-BE49-F238E27FC236}">
                        <a16:creationId xmlns:a16="http://schemas.microsoft.com/office/drawing/2014/main" id="{115A7DA3-2CAA-A138-AC52-6C85C071512F}"/>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01" name="Rectangle 500">
                  <a:extLst>
                    <a:ext uri="{FF2B5EF4-FFF2-40B4-BE49-F238E27FC236}">
                      <a16:creationId xmlns:a16="http://schemas.microsoft.com/office/drawing/2014/main" id="{3B69144E-6466-7539-4527-912F052ECF59}"/>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2" name="Rectangle 501">
                  <a:extLst>
                    <a:ext uri="{FF2B5EF4-FFF2-40B4-BE49-F238E27FC236}">
                      <a16:creationId xmlns:a16="http://schemas.microsoft.com/office/drawing/2014/main" id="{8641C1FD-1C7C-C5B9-996E-C0271710649F}"/>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3" name="Rectangle 502">
                  <a:extLst>
                    <a:ext uri="{FF2B5EF4-FFF2-40B4-BE49-F238E27FC236}">
                      <a16:creationId xmlns:a16="http://schemas.microsoft.com/office/drawing/2014/main" id="{C985377A-37FD-37BE-3980-508E0FE5796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4" name="Rectangle 503">
                  <a:extLst>
                    <a:ext uri="{FF2B5EF4-FFF2-40B4-BE49-F238E27FC236}">
                      <a16:creationId xmlns:a16="http://schemas.microsoft.com/office/drawing/2014/main" id="{8E888672-823B-BC51-E892-DABA92FF0337}"/>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5" name="Rectangle 504">
                  <a:extLst>
                    <a:ext uri="{FF2B5EF4-FFF2-40B4-BE49-F238E27FC236}">
                      <a16:creationId xmlns:a16="http://schemas.microsoft.com/office/drawing/2014/main" id="{80468D7D-C023-7EDF-6820-3CE38EE2A1AA}"/>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6" name="Rectangle 505">
                  <a:extLst>
                    <a:ext uri="{FF2B5EF4-FFF2-40B4-BE49-F238E27FC236}">
                      <a16:creationId xmlns:a16="http://schemas.microsoft.com/office/drawing/2014/main" id="{5A5570B6-BE54-E3D3-132A-E21A2130B016}"/>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7" name="Rectangle 506">
                  <a:extLst>
                    <a:ext uri="{FF2B5EF4-FFF2-40B4-BE49-F238E27FC236}">
                      <a16:creationId xmlns:a16="http://schemas.microsoft.com/office/drawing/2014/main" id="{0AD9D546-7581-8B2B-86B2-2DF497FEE53B}"/>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8" name="Rectangle 507">
                  <a:extLst>
                    <a:ext uri="{FF2B5EF4-FFF2-40B4-BE49-F238E27FC236}">
                      <a16:creationId xmlns:a16="http://schemas.microsoft.com/office/drawing/2014/main" id="{4C300B94-C718-E551-9A37-2AB7FF771D82}"/>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98" name="Oval 497">
                <a:extLst>
                  <a:ext uri="{FF2B5EF4-FFF2-40B4-BE49-F238E27FC236}">
                    <a16:creationId xmlns:a16="http://schemas.microsoft.com/office/drawing/2014/main" id="{69F5C65D-7E64-E8FD-B2BE-10A5068DC47B}"/>
                  </a:ext>
                </a:extLst>
              </p:cNvPr>
              <p:cNvSpPr/>
              <p:nvPr/>
            </p:nvSpPr>
            <p:spPr>
              <a:xfrm>
                <a:off x="4215834"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9" name="Oval 498">
                <a:extLst>
                  <a:ext uri="{FF2B5EF4-FFF2-40B4-BE49-F238E27FC236}">
                    <a16:creationId xmlns:a16="http://schemas.microsoft.com/office/drawing/2014/main" id="{4B4634F6-02F1-2F6E-817D-49E7839EC758}"/>
                  </a:ext>
                </a:extLst>
              </p:cNvPr>
              <p:cNvSpPr/>
              <p:nvPr/>
            </p:nvSpPr>
            <p:spPr>
              <a:xfrm>
                <a:off x="4224505" y="2202705"/>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95" name="Oval 494">
              <a:extLst>
                <a:ext uri="{FF2B5EF4-FFF2-40B4-BE49-F238E27FC236}">
                  <a16:creationId xmlns:a16="http://schemas.microsoft.com/office/drawing/2014/main" id="{9B918171-8FD3-3F83-536D-F9F770E2334F}"/>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6" name="Oval 495">
              <a:extLst>
                <a:ext uri="{FF2B5EF4-FFF2-40B4-BE49-F238E27FC236}">
                  <a16:creationId xmlns:a16="http://schemas.microsoft.com/office/drawing/2014/main" id="{F5BBC45A-B800-F24F-0733-7A70F982856B}"/>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525" name="Group 524">
            <a:extLst>
              <a:ext uri="{FF2B5EF4-FFF2-40B4-BE49-F238E27FC236}">
                <a16:creationId xmlns:a16="http://schemas.microsoft.com/office/drawing/2014/main" id="{2FAFFE54-7340-8528-AEE9-E15CE872655A}"/>
              </a:ext>
            </a:extLst>
          </p:cNvPr>
          <p:cNvGrpSpPr/>
          <p:nvPr/>
        </p:nvGrpSpPr>
        <p:grpSpPr>
          <a:xfrm>
            <a:off x="5195375" y="3900944"/>
            <a:ext cx="2703550" cy="1996688"/>
            <a:chOff x="4226641" y="1206630"/>
            <a:chExt cx="2703550" cy="1996688"/>
          </a:xfrm>
        </p:grpSpPr>
        <p:grpSp>
          <p:nvGrpSpPr>
            <p:cNvPr id="526" name="Group 525">
              <a:extLst>
                <a:ext uri="{FF2B5EF4-FFF2-40B4-BE49-F238E27FC236}">
                  <a16:creationId xmlns:a16="http://schemas.microsoft.com/office/drawing/2014/main" id="{AF26E2EB-7104-9355-BD73-D3DACC9B7D48}"/>
                </a:ext>
              </a:extLst>
            </p:cNvPr>
            <p:cNvGrpSpPr/>
            <p:nvPr/>
          </p:nvGrpSpPr>
          <p:grpSpPr>
            <a:xfrm>
              <a:off x="4226641" y="1206630"/>
              <a:ext cx="2703550" cy="1996688"/>
              <a:chOff x="3895248" y="1193051"/>
              <a:chExt cx="2703550" cy="1996688"/>
            </a:xfrm>
          </p:grpSpPr>
          <p:grpSp>
            <p:nvGrpSpPr>
              <p:cNvPr id="529" name="Group 528">
                <a:extLst>
                  <a:ext uri="{FF2B5EF4-FFF2-40B4-BE49-F238E27FC236}">
                    <a16:creationId xmlns:a16="http://schemas.microsoft.com/office/drawing/2014/main" id="{4688C778-88CA-7D08-73DB-77E944EB9F85}"/>
                  </a:ext>
                </a:extLst>
              </p:cNvPr>
              <p:cNvGrpSpPr/>
              <p:nvPr/>
            </p:nvGrpSpPr>
            <p:grpSpPr>
              <a:xfrm>
                <a:off x="3895248" y="1193051"/>
                <a:ext cx="2703550" cy="1996688"/>
                <a:chOff x="530603" y="411749"/>
                <a:chExt cx="3768239" cy="2634351"/>
              </a:xfrm>
            </p:grpSpPr>
            <p:grpSp>
              <p:nvGrpSpPr>
                <p:cNvPr id="532" name="Group 531">
                  <a:extLst>
                    <a:ext uri="{FF2B5EF4-FFF2-40B4-BE49-F238E27FC236}">
                      <a16:creationId xmlns:a16="http://schemas.microsoft.com/office/drawing/2014/main" id="{B952841C-53DF-A775-EBBF-39FC0C087E43}"/>
                    </a:ext>
                  </a:extLst>
                </p:cNvPr>
                <p:cNvGrpSpPr/>
                <p:nvPr/>
              </p:nvGrpSpPr>
              <p:grpSpPr>
                <a:xfrm>
                  <a:off x="530603" y="411749"/>
                  <a:ext cx="3768239" cy="2634351"/>
                  <a:chOff x="530603" y="411749"/>
                  <a:chExt cx="3768239" cy="2634351"/>
                </a:xfrm>
              </p:grpSpPr>
              <p:pic>
                <p:nvPicPr>
                  <p:cNvPr id="541" name="Picture 2">
                    <a:extLst>
                      <a:ext uri="{FF2B5EF4-FFF2-40B4-BE49-F238E27FC236}">
                        <a16:creationId xmlns:a16="http://schemas.microsoft.com/office/drawing/2014/main" id="{C1A23F96-4598-101E-D047-2D45DE9E57A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542" name="Rectangle 541">
                    <a:extLst>
                      <a:ext uri="{FF2B5EF4-FFF2-40B4-BE49-F238E27FC236}">
                        <a16:creationId xmlns:a16="http://schemas.microsoft.com/office/drawing/2014/main" id="{82A98834-E1E4-C349-022A-1C461FA2178D}"/>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3" name="Oval 542">
                    <a:extLst>
                      <a:ext uri="{FF2B5EF4-FFF2-40B4-BE49-F238E27FC236}">
                        <a16:creationId xmlns:a16="http://schemas.microsoft.com/office/drawing/2014/main" id="{215EB05D-5AA5-CBD2-687A-D8CD61173DD0}"/>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4" name="Oval 543">
                    <a:extLst>
                      <a:ext uri="{FF2B5EF4-FFF2-40B4-BE49-F238E27FC236}">
                        <a16:creationId xmlns:a16="http://schemas.microsoft.com/office/drawing/2014/main" id="{9FF4A7C7-5D2F-E95D-CD1A-D3617404A446}"/>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5" name="Oval 544">
                    <a:extLst>
                      <a:ext uri="{FF2B5EF4-FFF2-40B4-BE49-F238E27FC236}">
                        <a16:creationId xmlns:a16="http://schemas.microsoft.com/office/drawing/2014/main" id="{1A53E515-B27F-FC9A-343A-5E60753BAE9F}"/>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6" name="Oval 545">
                    <a:extLst>
                      <a:ext uri="{FF2B5EF4-FFF2-40B4-BE49-F238E27FC236}">
                        <a16:creationId xmlns:a16="http://schemas.microsoft.com/office/drawing/2014/main" id="{D4C692A0-E8B9-043F-8599-90966536F90C}"/>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7" name="Oval 546">
                    <a:extLst>
                      <a:ext uri="{FF2B5EF4-FFF2-40B4-BE49-F238E27FC236}">
                        <a16:creationId xmlns:a16="http://schemas.microsoft.com/office/drawing/2014/main" id="{9238DE40-8A03-FA28-A5F2-4B16A830D922}"/>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8" name="Oval 547">
                    <a:extLst>
                      <a:ext uri="{FF2B5EF4-FFF2-40B4-BE49-F238E27FC236}">
                        <a16:creationId xmlns:a16="http://schemas.microsoft.com/office/drawing/2014/main" id="{D66F2AD7-A6B3-4150-0FF2-5A598F91DA6D}"/>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9" name="Oval 548">
                    <a:extLst>
                      <a:ext uri="{FF2B5EF4-FFF2-40B4-BE49-F238E27FC236}">
                        <a16:creationId xmlns:a16="http://schemas.microsoft.com/office/drawing/2014/main" id="{81ED018A-C174-9E78-4FB8-196D0DF8D2C8}"/>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0" name="Oval 549">
                    <a:extLst>
                      <a:ext uri="{FF2B5EF4-FFF2-40B4-BE49-F238E27FC236}">
                        <a16:creationId xmlns:a16="http://schemas.microsoft.com/office/drawing/2014/main" id="{89D7E404-BBE2-B86B-93F5-BBC31D7050B8}"/>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1" name="Oval 550">
                    <a:extLst>
                      <a:ext uri="{FF2B5EF4-FFF2-40B4-BE49-F238E27FC236}">
                        <a16:creationId xmlns:a16="http://schemas.microsoft.com/office/drawing/2014/main" id="{1A3DF9A1-A9AE-14DE-9AD5-97244F2ABD65}"/>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2" name="Oval 551">
                    <a:extLst>
                      <a:ext uri="{FF2B5EF4-FFF2-40B4-BE49-F238E27FC236}">
                        <a16:creationId xmlns:a16="http://schemas.microsoft.com/office/drawing/2014/main" id="{81074642-2018-4654-EE7B-C7FCF3F987C0}"/>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53" name="Oval 552">
                    <a:extLst>
                      <a:ext uri="{FF2B5EF4-FFF2-40B4-BE49-F238E27FC236}">
                        <a16:creationId xmlns:a16="http://schemas.microsoft.com/office/drawing/2014/main" id="{86C95861-F20B-EE5C-1642-6107945C8C50}"/>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4" name="Oval 553">
                    <a:extLst>
                      <a:ext uri="{FF2B5EF4-FFF2-40B4-BE49-F238E27FC236}">
                        <a16:creationId xmlns:a16="http://schemas.microsoft.com/office/drawing/2014/main" id="{B48F09FD-DDA8-6BA9-12FD-B72DAC63D4ED}"/>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5" name="Oval 554">
                    <a:extLst>
                      <a:ext uri="{FF2B5EF4-FFF2-40B4-BE49-F238E27FC236}">
                        <a16:creationId xmlns:a16="http://schemas.microsoft.com/office/drawing/2014/main" id="{A1149D4C-0B0B-71B8-BE93-865EE94A6437}"/>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6" name="Oval 555">
                    <a:extLst>
                      <a:ext uri="{FF2B5EF4-FFF2-40B4-BE49-F238E27FC236}">
                        <a16:creationId xmlns:a16="http://schemas.microsoft.com/office/drawing/2014/main" id="{9CAF5169-97A9-D737-2A6B-39F5DE6DC80A}"/>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33" name="Rectangle 532">
                  <a:extLst>
                    <a:ext uri="{FF2B5EF4-FFF2-40B4-BE49-F238E27FC236}">
                      <a16:creationId xmlns:a16="http://schemas.microsoft.com/office/drawing/2014/main" id="{94762AD3-51C1-11E8-06DA-DBA4926916D2}"/>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4" name="Rectangle 533">
                  <a:extLst>
                    <a:ext uri="{FF2B5EF4-FFF2-40B4-BE49-F238E27FC236}">
                      <a16:creationId xmlns:a16="http://schemas.microsoft.com/office/drawing/2014/main" id="{272022C4-03D8-A7DF-4A70-9B9C4FCAA678}"/>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5" name="Rectangle 534">
                  <a:extLst>
                    <a:ext uri="{FF2B5EF4-FFF2-40B4-BE49-F238E27FC236}">
                      <a16:creationId xmlns:a16="http://schemas.microsoft.com/office/drawing/2014/main" id="{D222D491-F8C7-8C41-56B9-E68A5803C456}"/>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6" name="Rectangle 535">
                  <a:extLst>
                    <a:ext uri="{FF2B5EF4-FFF2-40B4-BE49-F238E27FC236}">
                      <a16:creationId xmlns:a16="http://schemas.microsoft.com/office/drawing/2014/main" id="{E567D766-6565-80BA-06C0-63FD2BEF8B94}"/>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7" name="Rectangle 536">
                  <a:extLst>
                    <a:ext uri="{FF2B5EF4-FFF2-40B4-BE49-F238E27FC236}">
                      <a16:creationId xmlns:a16="http://schemas.microsoft.com/office/drawing/2014/main" id="{EF8E6F54-DC93-A87A-EC32-2718F0449D27}"/>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8" name="Rectangle 537">
                  <a:extLst>
                    <a:ext uri="{FF2B5EF4-FFF2-40B4-BE49-F238E27FC236}">
                      <a16:creationId xmlns:a16="http://schemas.microsoft.com/office/drawing/2014/main" id="{3004A3AF-36B8-4CE9-B534-3E13FB751FE4}"/>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9" name="Rectangle 538">
                  <a:extLst>
                    <a:ext uri="{FF2B5EF4-FFF2-40B4-BE49-F238E27FC236}">
                      <a16:creationId xmlns:a16="http://schemas.microsoft.com/office/drawing/2014/main" id="{C7237CC7-22C9-8280-6731-757ED6467496}"/>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0" name="Rectangle 539">
                  <a:extLst>
                    <a:ext uri="{FF2B5EF4-FFF2-40B4-BE49-F238E27FC236}">
                      <a16:creationId xmlns:a16="http://schemas.microsoft.com/office/drawing/2014/main" id="{2E5C0FA7-1435-2E45-10A5-21E7CADD6698}"/>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30" name="Oval 529">
                <a:extLst>
                  <a:ext uri="{FF2B5EF4-FFF2-40B4-BE49-F238E27FC236}">
                    <a16:creationId xmlns:a16="http://schemas.microsoft.com/office/drawing/2014/main" id="{529C954B-102E-636E-2A03-C884F9999F2F}"/>
                  </a:ext>
                </a:extLst>
              </p:cNvPr>
              <p:cNvSpPr/>
              <p:nvPr/>
            </p:nvSpPr>
            <p:spPr>
              <a:xfrm>
                <a:off x="5750057" y="1476306"/>
                <a:ext cx="370590" cy="38104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1" name="Oval 530">
                <a:extLst>
                  <a:ext uri="{FF2B5EF4-FFF2-40B4-BE49-F238E27FC236}">
                    <a16:creationId xmlns:a16="http://schemas.microsoft.com/office/drawing/2014/main" id="{14FBE288-A5D2-1FFE-EB24-856E582E07E2}"/>
                  </a:ext>
                </a:extLst>
              </p:cNvPr>
              <p:cNvSpPr/>
              <p:nvPr/>
            </p:nvSpPr>
            <p:spPr>
              <a:xfrm>
                <a:off x="5758735" y="2184294"/>
                <a:ext cx="370590" cy="36688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27" name="Oval 526">
              <a:extLst>
                <a:ext uri="{FF2B5EF4-FFF2-40B4-BE49-F238E27FC236}">
                  <a16:creationId xmlns:a16="http://schemas.microsoft.com/office/drawing/2014/main" id="{09606805-11B1-58F7-604E-54F2DBC6AC9E}"/>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8" name="Oval 527">
              <a:extLst>
                <a:ext uri="{FF2B5EF4-FFF2-40B4-BE49-F238E27FC236}">
                  <a16:creationId xmlns:a16="http://schemas.microsoft.com/office/drawing/2014/main" id="{CB2420B2-B1BB-3B17-67B2-EEDCFCBCF66C}"/>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cxnSp>
        <p:nvCxnSpPr>
          <p:cNvPr id="558" name="Straight Connector 557">
            <a:extLst>
              <a:ext uri="{FF2B5EF4-FFF2-40B4-BE49-F238E27FC236}">
                <a16:creationId xmlns:a16="http://schemas.microsoft.com/office/drawing/2014/main" id="{DBEBC902-20D3-4234-8A74-A5B833242A2B}"/>
              </a:ext>
            </a:extLst>
          </p:cNvPr>
          <p:cNvCxnSpPr>
            <a:cxnSpLocks/>
            <a:stCxn id="188" idx="1"/>
          </p:cNvCxnSpPr>
          <p:nvPr/>
        </p:nvCxnSpPr>
        <p:spPr>
          <a:xfrm flipH="1">
            <a:off x="3736465" y="2204974"/>
            <a:ext cx="490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23ECE565-9087-3E40-28D1-AD3EB05D01B6}"/>
              </a:ext>
            </a:extLst>
          </p:cNvPr>
          <p:cNvCxnSpPr>
            <a:cxnSpLocks/>
          </p:cNvCxnSpPr>
          <p:nvPr/>
        </p:nvCxnSpPr>
        <p:spPr>
          <a:xfrm flipH="1">
            <a:off x="7394575" y="2111736"/>
            <a:ext cx="466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2DA5993A-857C-F05D-023A-41040782770B}"/>
              </a:ext>
            </a:extLst>
          </p:cNvPr>
          <p:cNvCxnSpPr>
            <a:cxnSpLocks/>
            <a:stCxn id="477" idx="1"/>
          </p:cNvCxnSpPr>
          <p:nvPr/>
        </p:nvCxnSpPr>
        <p:spPr>
          <a:xfrm flipH="1">
            <a:off x="3736465" y="4900292"/>
            <a:ext cx="538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165AACD2-8F05-43D8-FF9A-E0A50C9C805B}"/>
              </a:ext>
            </a:extLst>
          </p:cNvPr>
          <p:cNvCxnSpPr>
            <a:cxnSpLocks/>
            <a:stCxn id="509" idx="1"/>
          </p:cNvCxnSpPr>
          <p:nvPr/>
        </p:nvCxnSpPr>
        <p:spPr>
          <a:xfrm flipH="1">
            <a:off x="7394575" y="4899467"/>
            <a:ext cx="5365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A76D320-A9F3-A044-0E80-1FD61B90ED53}"/>
              </a:ext>
            </a:extLst>
          </p:cNvPr>
          <p:cNvPicPr>
            <a:picLocks noChangeAspect="1"/>
          </p:cNvPicPr>
          <p:nvPr/>
        </p:nvPicPr>
        <p:blipFill rotWithShape="1">
          <a:blip r:embed="rId15"/>
          <a:srcRect t="19325"/>
          <a:stretch/>
        </p:blipFill>
        <p:spPr>
          <a:xfrm>
            <a:off x="103874" y="76274"/>
            <a:ext cx="1144013" cy="900000"/>
          </a:xfrm>
          <a:prstGeom prst="rect">
            <a:avLst/>
          </a:prstGeom>
        </p:spPr>
      </p:pic>
      <p:pic>
        <p:nvPicPr>
          <p:cNvPr id="6" name="Picture 5">
            <a:extLst>
              <a:ext uri="{FF2B5EF4-FFF2-40B4-BE49-F238E27FC236}">
                <a16:creationId xmlns:a16="http://schemas.microsoft.com/office/drawing/2014/main" id="{FEB79EC6-DD1D-3772-6B1C-A6CA3F7B9B76}"/>
              </a:ext>
            </a:extLst>
          </p:cNvPr>
          <p:cNvPicPr>
            <a:picLocks noChangeAspect="1"/>
          </p:cNvPicPr>
          <p:nvPr/>
        </p:nvPicPr>
        <p:blipFill rotWithShape="1">
          <a:blip r:embed="rId16"/>
          <a:srcRect t="14979" b="15898"/>
          <a:stretch/>
        </p:blipFill>
        <p:spPr>
          <a:xfrm>
            <a:off x="1171832" y="24400"/>
            <a:ext cx="1164589" cy="900000"/>
          </a:xfrm>
          <a:prstGeom prst="rect">
            <a:avLst/>
          </a:prstGeom>
        </p:spPr>
      </p:pic>
      <p:pic>
        <p:nvPicPr>
          <p:cNvPr id="8" name="Picture 7">
            <a:extLst>
              <a:ext uri="{FF2B5EF4-FFF2-40B4-BE49-F238E27FC236}">
                <a16:creationId xmlns:a16="http://schemas.microsoft.com/office/drawing/2014/main" id="{90854761-570C-7526-D99F-F9DCA51FC966}"/>
              </a:ext>
            </a:extLst>
          </p:cNvPr>
          <p:cNvPicPr>
            <a:picLocks noChangeAspect="1"/>
          </p:cNvPicPr>
          <p:nvPr/>
        </p:nvPicPr>
        <p:blipFill rotWithShape="1">
          <a:blip r:embed="rId17"/>
          <a:srcRect t="15730" b="15898"/>
          <a:stretch/>
        </p:blipFill>
        <p:spPr>
          <a:xfrm>
            <a:off x="2247490" y="24400"/>
            <a:ext cx="1177392" cy="900000"/>
          </a:xfrm>
          <a:prstGeom prst="rect">
            <a:avLst/>
          </a:prstGeom>
        </p:spPr>
      </p:pic>
      <p:pic>
        <p:nvPicPr>
          <p:cNvPr id="14" name="Picture 13">
            <a:extLst>
              <a:ext uri="{FF2B5EF4-FFF2-40B4-BE49-F238E27FC236}">
                <a16:creationId xmlns:a16="http://schemas.microsoft.com/office/drawing/2014/main" id="{2AC6B55B-EBB2-C985-D86A-FB9B93D5B763}"/>
              </a:ext>
            </a:extLst>
          </p:cNvPr>
          <p:cNvPicPr>
            <a:picLocks noChangeAspect="1"/>
          </p:cNvPicPr>
          <p:nvPr/>
        </p:nvPicPr>
        <p:blipFill rotWithShape="1">
          <a:blip r:embed="rId18"/>
          <a:srcRect t="16199" b="15898"/>
          <a:stretch/>
        </p:blipFill>
        <p:spPr>
          <a:xfrm>
            <a:off x="3337473" y="23933"/>
            <a:ext cx="1185512" cy="900000"/>
          </a:xfrm>
          <a:prstGeom prst="rect">
            <a:avLst/>
          </a:prstGeom>
        </p:spPr>
      </p:pic>
      <p:pic>
        <p:nvPicPr>
          <p:cNvPr id="19" name="Picture 18">
            <a:extLst>
              <a:ext uri="{FF2B5EF4-FFF2-40B4-BE49-F238E27FC236}">
                <a16:creationId xmlns:a16="http://schemas.microsoft.com/office/drawing/2014/main" id="{A6E1C281-669D-D852-DFCA-83D370215500}"/>
              </a:ext>
            </a:extLst>
          </p:cNvPr>
          <p:cNvPicPr>
            <a:picLocks noChangeAspect="1"/>
          </p:cNvPicPr>
          <p:nvPr/>
        </p:nvPicPr>
        <p:blipFill rotWithShape="1">
          <a:blip r:embed="rId19"/>
          <a:srcRect t="16892" b="15762"/>
          <a:stretch/>
        </p:blipFill>
        <p:spPr>
          <a:xfrm>
            <a:off x="69026" y="930338"/>
            <a:ext cx="1195343" cy="900000"/>
          </a:xfrm>
          <a:prstGeom prst="rect">
            <a:avLst/>
          </a:prstGeom>
        </p:spPr>
      </p:pic>
      <p:pic>
        <p:nvPicPr>
          <p:cNvPr id="20" name="Picture 19">
            <a:extLst>
              <a:ext uri="{FF2B5EF4-FFF2-40B4-BE49-F238E27FC236}">
                <a16:creationId xmlns:a16="http://schemas.microsoft.com/office/drawing/2014/main" id="{762E4E9B-C626-EE8A-858D-63F103B6A71E}"/>
              </a:ext>
            </a:extLst>
          </p:cNvPr>
          <p:cNvPicPr>
            <a:picLocks noChangeAspect="1"/>
          </p:cNvPicPr>
          <p:nvPr/>
        </p:nvPicPr>
        <p:blipFill rotWithShape="1">
          <a:blip r:embed="rId20"/>
          <a:srcRect t="16667" b="15311"/>
          <a:stretch/>
        </p:blipFill>
        <p:spPr>
          <a:xfrm>
            <a:off x="1166587" y="930338"/>
            <a:ext cx="1183430" cy="900000"/>
          </a:xfrm>
          <a:prstGeom prst="rect">
            <a:avLst/>
          </a:prstGeom>
        </p:spPr>
      </p:pic>
      <p:pic>
        <p:nvPicPr>
          <p:cNvPr id="21" name="Picture 20">
            <a:extLst>
              <a:ext uri="{FF2B5EF4-FFF2-40B4-BE49-F238E27FC236}">
                <a16:creationId xmlns:a16="http://schemas.microsoft.com/office/drawing/2014/main" id="{F436A3A0-85BB-54A2-4D48-F57ABEB445C1}"/>
              </a:ext>
            </a:extLst>
          </p:cNvPr>
          <p:cNvPicPr>
            <a:picLocks noChangeAspect="1"/>
          </p:cNvPicPr>
          <p:nvPr/>
        </p:nvPicPr>
        <p:blipFill rotWithShape="1">
          <a:blip r:embed="rId21"/>
          <a:srcRect t="18249" b="15311"/>
          <a:stretch/>
        </p:blipFill>
        <p:spPr>
          <a:xfrm>
            <a:off x="2231843" y="930338"/>
            <a:ext cx="1211607" cy="900000"/>
          </a:xfrm>
          <a:prstGeom prst="rect">
            <a:avLst/>
          </a:prstGeom>
        </p:spPr>
      </p:pic>
      <p:pic>
        <p:nvPicPr>
          <p:cNvPr id="22" name="Picture 21">
            <a:extLst>
              <a:ext uri="{FF2B5EF4-FFF2-40B4-BE49-F238E27FC236}">
                <a16:creationId xmlns:a16="http://schemas.microsoft.com/office/drawing/2014/main" id="{F5187724-E0B6-8984-B896-456C1C5D7A4F}"/>
              </a:ext>
            </a:extLst>
          </p:cNvPr>
          <p:cNvPicPr>
            <a:picLocks noChangeAspect="1"/>
          </p:cNvPicPr>
          <p:nvPr/>
        </p:nvPicPr>
        <p:blipFill rotWithShape="1">
          <a:blip r:embed="rId22"/>
          <a:srcRect t="16667" r="6850" b="15763"/>
          <a:stretch/>
        </p:blipFill>
        <p:spPr>
          <a:xfrm>
            <a:off x="3352937" y="918947"/>
            <a:ext cx="1109743" cy="900000"/>
          </a:xfrm>
          <a:prstGeom prst="rect">
            <a:avLst/>
          </a:prstGeom>
        </p:spPr>
      </p:pic>
      <p:pic>
        <p:nvPicPr>
          <p:cNvPr id="23" name="Picture 22">
            <a:extLst>
              <a:ext uri="{FF2B5EF4-FFF2-40B4-BE49-F238E27FC236}">
                <a16:creationId xmlns:a16="http://schemas.microsoft.com/office/drawing/2014/main" id="{C697D9B3-DBB6-92CA-E331-8A2CC6F34AB3}"/>
              </a:ext>
            </a:extLst>
          </p:cNvPr>
          <p:cNvPicPr>
            <a:picLocks noChangeAspect="1"/>
          </p:cNvPicPr>
          <p:nvPr/>
        </p:nvPicPr>
        <p:blipFill rotWithShape="1">
          <a:blip r:embed="rId23"/>
          <a:srcRect t="16667" b="14859"/>
          <a:stretch/>
        </p:blipFill>
        <p:spPr>
          <a:xfrm>
            <a:off x="52175" y="1778548"/>
            <a:ext cx="1190535" cy="900000"/>
          </a:xfrm>
          <a:prstGeom prst="rect">
            <a:avLst/>
          </a:prstGeom>
        </p:spPr>
      </p:pic>
      <p:pic>
        <p:nvPicPr>
          <p:cNvPr id="24" name="Picture 23">
            <a:extLst>
              <a:ext uri="{FF2B5EF4-FFF2-40B4-BE49-F238E27FC236}">
                <a16:creationId xmlns:a16="http://schemas.microsoft.com/office/drawing/2014/main" id="{0B275201-290F-9686-AA1E-3924960D41E2}"/>
              </a:ext>
            </a:extLst>
          </p:cNvPr>
          <p:cNvPicPr>
            <a:picLocks noChangeAspect="1"/>
          </p:cNvPicPr>
          <p:nvPr/>
        </p:nvPicPr>
        <p:blipFill rotWithShape="1">
          <a:blip r:embed="rId24"/>
          <a:srcRect t="17118" b="16440"/>
          <a:stretch/>
        </p:blipFill>
        <p:spPr>
          <a:xfrm>
            <a:off x="1166563" y="1808059"/>
            <a:ext cx="1211607" cy="900000"/>
          </a:xfrm>
          <a:prstGeom prst="rect">
            <a:avLst/>
          </a:prstGeom>
        </p:spPr>
      </p:pic>
      <p:pic>
        <p:nvPicPr>
          <p:cNvPr id="25" name="Picture 24">
            <a:extLst>
              <a:ext uri="{FF2B5EF4-FFF2-40B4-BE49-F238E27FC236}">
                <a16:creationId xmlns:a16="http://schemas.microsoft.com/office/drawing/2014/main" id="{00EC32BF-E31B-4110-2F4F-E8D216D5D1E5}"/>
              </a:ext>
            </a:extLst>
          </p:cNvPr>
          <p:cNvPicPr>
            <a:picLocks noChangeAspect="1"/>
          </p:cNvPicPr>
          <p:nvPr/>
        </p:nvPicPr>
        <p:blipFill rotWithShape="1">
          <a:blip r:embed="rId25"/>
          <a:srcRect t="16721" b="16215"/>
          <a:stretch/>
        </p:blipFill>
        <p:spPr>
          <a:xfrm>
            <a:off x="2279603" y="1794175"/>
            <a:ext cx="1191346" cy="885840"/>
          </a:xfrm>
          <a:prstGeom prst="rect">
            <a:avLst/>
          </a:prstGeom>
        </p:spPr>
      </p:pic>
      <p:pic>
        <p:nvPicPr>
          <p:cNvPr id="26" name="Picture 25">
            <a:extLst>
              <a:ext uri="{FF2B5EF4-FFF2-40B4-BE49-F238E27FC236}">
                <a16:creationId xmlns:a16="http://schemas.microsoft.com/office/drawing/2014/main" id="{2C2AD4F4-A076-1596-2BE6-FA6AD2C8EFC4}"/>
              </a:ext>
            </a:extLst>
          </p:cNvPr>
          <p:cNvPicPr>
            <a:picLocks noChangeAspect="1"/>
          </p:cNvPicPr>
          <p:nvPr/>
        </p:nvPicPr>
        <p:blipFill rotWithShape="1">
          <a:blip r:embed="rId26"/>
          <a:srcRect t="17344" r="6519" b="16215"/>
          <a:stretch/>
        </p:blipFill>
        <p:spPr>
          <a:xfrm>
            <a:off x="3376656" y="1812390"/>
            <a:ext cx="1132623" cy="900000"/>
          </a:xfrm>
          <a:prstGeom prst="rect">
            <a:avLst/>
          </a:prstGeom>
        </p:spPr>
      </p:pic>
      <p:pic>
        <p:nvPicPr>
          <p:cNvPr id="29" name="Picture 28">
            <a:extLst>
              <a:ext uri="{FF2B5EF4-FFF2-40B4-BE49-F238E27FC236}">
                <a16:creationId xmlns:a16="http://schemas.microsoft.com/office/drawing/2014/main" id="{703EDF12-C445-E3EE-DC19-B7169FA08BAA}"/>
              </a:ext>
            </a:extLst>
          </p:cNvPr>
          <p:cNvPicPr>
            <a:picLocks noChangeAspect="1"/>
          </p:cNvPicPr>
          <p:nvPr/>
        </p:nvPicPr>
        <p:blipFill rotWithShape="1">
          <a:blip r:embed="rId27"/>
          <a:srcRect t="16441" b="16441"/>
          <a:stretch/>
        </p:blipFill>
        <p:spPr>
          <a:xfrm>
            <a:off x="36262" y="2634578"/>
            <a:ext cx="1199368" cy="900000"/>
          </a:xfrm>
          <a:prstGeom prst="rect">
            <a:avLst/>
          </a:prstGeom>
        </p:spPr>
      </p:pic>
      <p:pic>
        <p:nvPicPr>
          <p:cNvPr id="30" name="Picture 29">
            <a:extLst>
              <a:ext uri="{FF2B5EF4-FFF2-40B4-BE49-F238E27FC236}">
                <a16:creationId xmlns:a16="http://schemas.microsoft.com/office/drawing/2014/main" id="{B4E65873-A170-AB7B-1F3A-ED78842D6AE5}"/>
              </a:ext>
            </a:extLst>
          </p:cNvPr>
          <p:cNvPicPr>
            <a:picLocks noChangeAspect="1"/>
          </p:cNvPicPr>
          <p:nvPr/>
        </p:nvPicPr>
        <p:blipFill rotWithShape="1">
          <a:blip r:embed="rId28"/>
          <a:srcRect t="17748" b="18079"/>
          <a:stretch/>
        </p:blipFill>
        <p:spPr>
          <a:xfrm>
            <a:off x="1138652" y="2626758"/>
            <a:ext cx="1219906" cy="877721"/>
          </a:xfrm>
          <a:prstGeom prst="rect">
            <a:avLst/>
          </a:prstGeom>
        </p:spPr>
      </p:pic>
      <p:pic>
        <p:nvPicPr>
          <p:cNvPr id="33" name="Picture 32">
            <a:extLst>
              <a:ext uri="{FF2B5EF4-FFF2-40B4-BE49-F238E27FC236}">
                <a16:creationId xmlns:a16="http://schemas.microsoft.com/office/drawing/2014/main" id="{CE2EDF52-DFB0-77B0-9E77-01A2C2C6D314}"/>
              </a:ext>
            </a:extLst>
          </p:cNvPr>
          <p:cNvPicPr>
            <a:picLocks noChangeAspect="1"/>
          </p:cNvPicPr>
          <p:nvPr/>
        </p:nvPicPr>
        <p:blipFill rotWithShape="1">
          <a:blip r:embed="rId29"/>
          <a:srcRect t="16667" b="15763"/>
          <a:stretch/>
        </p:blipFill>
        <p:spPr>
          <a:xfrm>
            <a:off x="2266937" y="2626758"/>
            <a:ext cx="1191346" cy="900000"/>
          </a:xfrm>
          <a:prstGeom prst="rect">
            <a:avLst/>
          </a:prstGeom>
        </p:spPr>
      </p:pic>
      <p:pic>
        <p:nvPicPr>
          <p:cNvPr id="34" name="Picture 33">
            <a:extLst>
              <a:ext uri="{FF2B5EF4-FFF2-40B4-BE49-F238E27FC236}">
                <a16:creationId xmlns:a16="http://schemas.microsoft.com/office/drawing/2014/main" id="{B7D23957-E287-FD18-AFD3-2657A15B11AD}"/>
              </a:ext>
            </a:extLst>
          </p:cNvPr>
          <p:cNvPicPr>
            <a:picLocks noChangeAspect="1"/>
          </p:cNvPicPr>
          <p:nvPr/>
        </p:nvPicPr>
        <p:blipFill rotWithShape="1">
          <a:blip r:embed="rId30"/>
          <a:srcRect t="17118" r="6544" b="16440"/>
          <a:stretch/>
        </p:blipFill>
        <p:spPr>
          <a:xfrm>
            <a:off x="3376960" y="2626046"/>
            <a:ext cx="1132320" cy="900000"/>
          </a:xfrm>
          <a:prstGeom prst="rect">
            <a:avLst/>
          </a:prstGeom>
        </p:spPr>
      </p:pic>
    </p:spTree>
    <p:extLst>
      <p:ext uri="{BB962C8B-B14F-4D97-AF65-F5344CB8AC3E}">
        <p14:creationId xmlns:p14="http://schemas.microsoft.com/office/powerpoint/2010/main" val="39205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5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9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6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9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4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56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6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25"/>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57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9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B6CD-9C78-30B8-8640-51ED0FBBA67C}"/>
              </a:ext>
            </a:extLst>
          </p:cNvPr>
          <p:cNvSpPr>
            <a:spLocks noGrp="1"/>
          </p:cNvSpPr>
          <p:nvPr>
            <p:ph type="title"/>
          </p:nvPr>
        </p:nvSpPr>
        <p:spPr>
          <a:xfrm>
            <a:off x="1371600" y="169164"/>
            <a:ext cx="10241280" cy="518733"/>
          </a:xfrm>
        </p:spPr>
        <p:txBody>
          <a:bodyPr>
            <a:normAutofit fontScale="90000"/>
          </a:bodyPr>
          <a:lstStyle/>
          <a:p>
            <a:pPr algn="ctr"/>
            <a:r>
              <a:rPr lang="da-DK" dirty="0"/>
              <a:t>  </a:t>
            </a:r>
            <a:r>
              <a:rPr lang="da-DK" dirty="0" err="1"/>
              <a:t>Results</a:t>
            </a:r>
            <a:r>
              <a:rPr lang="da-DK" dirty="0"/>
              <a:t> (Top)</a:t>
            </a:r>
          </a:p>
        </p:txBody>
      </p:sp>
      <p:cxnSp>
        <p:nvCxnSpPr>
          <p:cNvPr id="558" name="Straight Connector 557">
            <a:extLst>
              <a:ext uri="{FF2B5EF4-FFF2-40B4-BE49-F238E27FC236}">
                <a16:creationId xmlns:a16="http://schemas.microsoft.com/office/drawing/2014/main" id="{DBEBC902-20D3-4234-8A74-A5B833242A2B}"/>
              </a:ext>
            </a:extLst>
          </p:cNvPr>
          <p:cNvCxnSpPr>
            <a:cxnSpLocks/>
          </p:cNvCxnSpPr>
          <p:nvPr/>
        </p:nvCxnSpPr>
        <p:spPr>
          <a:xfrm flipH="1">
            <a:off x="3736465" y="2204974"/>
            <a:ext cx="490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7E9D020E-28FD-C92F-A141-D8F7297B37D0}"/>
              </a:ext>
            </a:extLst>
          </p:cNvPr>
          <p:cNvGraphicFramePr>
            <a:graphicFrameLocks noChangeAspect="1"/>
          </p:cNvGraphicFramePr>
          <p:nvPr>
            <p:extLst>
              <p:ext uri="{D42A27DB-BD31-4B8C-83A1-F6EECF244321}">
                <p14:modId xmlns:p14="http://schemas.microsoft.com/office/powerpoint/2010/main" val="2836680870"/>
              </p:ext>
            </p:extLst>
          </p:nvPr>
        </p:nvGraphicFramePr>
        <p:xfrm>
          <a:off x="5081566" y="701303"/>
          <a:ext cx="3929017" cy="3007341"/>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5081566" y="701303"/>
                        <a:ext cx="3929017" cy="3007341"/>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2021A26D-4A56-4700-F0F1-44CEB9CA8B62}"/>
              </a:ext>
            </a:extLst>
          </p:cNvPr>
          <p:cNvGrpSpPr/>
          <p:nvPr/>
        </p:nvGrpSpPr>
        <p:grpSpPr>
          <a:xfrm>
            <a:off x="8594119" y="1492560"/>
            <a:ext cx="2703550" cy="1996688"/>
            <a:chOff x="7800801" y="1441385"/>
            <a:chExt cx="2703550" cy="1996688"/>
          </a:xfrm>
        </p:grpSpPr>
        <p:grpSp>
          <p:nvGrpSpPr>
            <p:cNvPr id="397" name="Group 396">
              <a:extLst>
                <a:ext uri="{FF2B5EF4-FFF2-40B4-BE49-F238E27FC236}">
                  <a16:creationId xmlns:a16="http://schemas.microsoft.com/office/drawing/2014/main" id="{736B8113-6216-24D7-751B-502CBD5D2C5E}"/>
                </a:ext>
              </a:extLst>
            </p:cNvPr>
            <p:cNvGrpSpPr/>
            <p:nvPr/>
          </p:nvGrpSpPr>
          <p:grpSpPr>
            <a:xfrm>
              <a:off x="7800801" y="1441385"/>
              <a:ext cx="2703550" cy="1996688"/>
              <a:chOff x="4226641" y="1206630"/>
              <a:chExt cx="2703550" cy="1996688"/>
            </a:xfrm>
          </p:grpSpPr>
          <p:grpSp>
            <p:nvGrpSpPr>
              <p:cNvPr id="398" name="Group 397">
                <a:extLst>
                  <a:ext uri="{FF2B5EF4-FFF2-40B4-BE49-F238E27FC236}">
                    <a16:creationId xmlns:a16="http://schemas.microsoft.com/office/drawing/2014/main" id="{36567278-F9E8-A1AE-5BAC-B99C29736C8F}"/>
                  </a:ext>
                </a:extLst>
              </p:cNvPr>
              <p:cNvGrpSpPr/>
              <p:nvPr/>
            </p:nvGrpSpPr>
            <p:grpSpPr>
              <a:xfrm>
                <a:off x="4226641" y="1206630"/>
                <a:ext cx="2703550" cy="1996688"/>
                <a:chOff x="3895248" y="1193051"/>
                <a:chExt cx="2703550" cy="1996688"/>
              </a:xfrm>
            </p:grpSpPr>
            <p:grpSp>
              <p:nvGrpSpPr>
                <p:cNvPr id="401" name="Group 400">
                  <a:extLst>
                    <a:ext uri="{FF2B5EF4-FFF2-40B4-BE49-F238E27FC236}">
                      <a16:creationId xmlns:a16="http://schemas.microsoft.com/office/drawing/2014/main" id="{8C10245C-2725-3525-3988-FD3EFD07A1C2}"/>
                    </a:ext>
                  </a:extLst>
                </p:cNvPr>
                <p:cNvGrpSpPr/>
                <p:nvPr/>
              </p:nvGrpSpPr>
              <p:grpSpPr>
                <a:xfrm>
                  <a:off x="3895248" y="1193051"/>
                  <a:ext cx="2703550" cy="1996688"/>
                  <a:chOff x="530603" y="411749"/>
                  <a:chExt cx="3768239" cy="2634351"/>
                </a:xfrm>
              </p:grpSpPr>
              <p:grpSp>
                <p:nvGrpSpPr>
                  <p:cNvPr id="404" name="Group 403">
                    <a:extLst>
                      <a:ext uri="{FF2B5EF4-FFF2-40B4-BE49-F238E27FC236}">
                        <a16:creationId xmlns:a16="http://schemas.microsoft.com/office/drawing/2014/main" id="{2F3E073C-2992-828B-986F-186901DEACF5}"/>
                      </a:ext>
                    </a:extLst>
                  </p:cNvPr>
                  <p:cNvGrpSpPr/>
                  <p:nvPr/>
                </p:nvGrpSpPr>
                <p:grpSpPr>
                  <a:xfrm>
                    <a:off x="530603" y="411749"/>
                    <a:ext cx="3768239" cy="2634351"/>
                    <a:chOff x="530603" y="411749"/>
                    <a:chExt cx="3768239" cy="2634351"/>
                  </a:xfrm>
                </p:grpSpPr>
                <p:pic>
                  <p:nvPicPr>
                    <p:cNvPr id="413" name="Picture 2">
                      <a:extLst>
                        <a:ext uri="{FF2B5EF4-FFF2-40B4-BE49-F238E27FC236}">
                          <a16:creationId xmlns:a16="http://schemas.microsoft.com/office/drawing/2014/main" id="{7DE1ED65-1AC3-5A12-EEAA-07B415231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414" name="Rectangle 413">
                      <a:extLst>
                        <a:ext uri="{FF2B5EF4-FFF2-40B4-BE49-F238E27FC236}">
                          <a16:creationId xmlns:a16="http://schemas.microsoft.com/office/drawing/2014/main" id="{DE15E249-84B5-2C97-1AD9-2088F8DC8236}"/>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5" name="Oval 414">
                      <a:extLst>
                        <a:ext uri="{FF2B5EF4-FFF2-40B4-BE49-F238E27FC236}">
                          <a16:creationId xmlns:a16="http://schemas.microsoft.com/office/drawing/2014/main" id="{FF53F6E2-61C2-306E-93F4-AD2799149E44}"/>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6" name="Oval 415">
                      <a:extLst>
                        <a:ext uri="{FF2B5EF4-FFF2-40B4-BE49-F238E27FC236}">
                          <a16:creationId xmlns:a16="http://schemas.microsoft.com/office/drawing/2014/main" id="{CEAEA48A-1E84-17CE-71F6-2EB45765D5EB}"/>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7" name="Oval 416">
                      <a:extLst>
                        <a:ext uri="{FF2B5EF4-FFF2-40B4-BE49-F238E27FC236}">
                          <a16:creationId xmlns:a16="http://schemas.microsoft.com/office/drawing/2014/main" id="{9882F256-13BD-32F6-7899-134334D9DA2B}"/>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8" name="Oval 417">
                      <a:extLst>
                        <a:ext uri="{FF2B5EF4-FFF2-40B4-BE49-F238E27FC236}">
                          <a16:creationId xmlns:a16="http://schemas.microsoft.com/office/drawing/2014/main" id="{9C3C2C91-C724-15A0-82FE-B02544953DB5}"/>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9" name="Oval 418">
                      <a:extLst>
                        <a:ext uri="{FF2B5EF4-FFF2-40B4-BE49-F238E27FC236}">
                          <a16:creationId xmlns:a16="http://schemas.microsoft.com/office/drawing/2014/main" id="{913892A0-849B-1ED5-6669-CD028B3D4C82}"/>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0" name="Oval 419">
                      <a:extLst>
                        <a:ext uri="{FF2B5EF4-FFF2-40B4-BE49-F238E27FC236}">
                          <a16:creationId xmlns:a16="http://schemas.microsoft.com/office/drawing/2014/main" id="{2BFC0C3C-44AB-B54A-B094-3934552C3C6E}"/>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1" name="Oval 420">
                      <a:extLst>
                        <a:ext uri="{FF2B5EF4-FFF2-40B4-BE49-F238E27FC236}">
                          <a16:creationId xmlns:a16="http://schemas.microsoft.com/office/drawing/2014/main" id="{2C8735E7-E16D-83CE-D7D8-B7BCBE5D148D}"/>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2" name="Oval 421">
                      <a:extLst>
                        <a:ext uri="{FF2B5EF4-FFF2-40B4-BE49-F238E27FC236}">
                          <a16:creationId xmlns:a16="http://schemas.microsoft.com/office/drawing/2014/main" id="{6E5ACEAA-D459-9261-8857-C5370BAC0E5C}"/>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3" name="Oval 422">
                      <a:extLst>
                        <a:ext uri="{FF2B5EF4-FFF2-40B4-BE49-F238E27FC236}">
                          <a16:creationId xmlns:a16="http://schemas.microsoft.com/office/drawing/2014/main" id="{E82C8465-1340-CFA6-E8E9-783973CA7BA6}"/>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4" name="Oval 423">
                      <a:extLst>
                        <a:ext uri="{FF2B5EF4-FFF2-40B4-BE49-F238E27FC236}">
                          <a16:creationId xmlns:a16="http://schemas.microsoft.com/office/drawing/2014/main" id="{74D13782-20B2-9E09-BC82-E7D98509D100}"/>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25" name="Oval 424">
                      <a:extLst>
                        <a:ext uri="{FF2B5EF4-FFF2-40B4-BE49-F238E27FC236}">
                          <a16:creationId xmlns:a16="http://schemas.microsoft.com/office/drawing/2014/main" id="{D5F6E944-D772-5405-62A4-B8ECE2E2D5EA}"/>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6" name="Oval 425">
                      <a:extLst>
                        <a:ext uri="{FF2B5EF4-FFF2-40B4-BE49-F238E27FC236}">
                          <a16:creationId xmlns:a16="http://schemas.microsoft.com/office/drawing/2014/main" id="{2F5896D4-5E3E-2CB2-920A-62573A8FA92B}"/>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7" name="Oval 426">
                      <a:extLst>
                        <a:ext uri="{FF2B5EF4-FFF2-40B4-BE49-F238E27FC236}">
                          <a16:creationId xmlns:a16="http://schemas.microsoft.com/office/drawing/2014/main" id="{2B67ACE8-D4E6-18F5-3636-E2F839B5110F}"/>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8" name="Oval 427">
                      <a:extLst>
                        <a:ext uri="{FF2B5EF4-FFF2-40B4-BE49-F238E27FC236}">
                          <a16:creationId xmlns:a16="http://schemas.microsoft.com/office/drawing/2014/main" id="{99151419-9C90-8B2C-EC68-9C26BB69042A}"/>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5" name="Rectangle 404">
                    <a:extLst>
                      <a:ext uri="{FF2B5EF4-FFF2-40B4-BE49-F238E27FC236}">
                        <a16:creationId xmlns:a16="http://schemas.microsoft.com/office/drawing/2014/main" id="{A4597AAD-D727-8D1A-7F21-907A1222ECF9}"/>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6" name="Rectangle 405">
                    <a:extLst>
                      <a:ext uri="{FF2B5EF4-FFF2-40B4-BE49-F238E27FC236}">
                        <a16:creationId xmlns:a16="http://schemas.microsoft.com/office/drawing/2014/main" id="{587BDA0F-EECE-DC4F-A192-E38E99A8574A}"/>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7" name="Rectangle 406">
                    <a:extLst>
                      <a:ext uri="{FF2B5EF4-FFF2-40B4-BE49-F238E27FC236}">
                        <a16:creationId xmlns:a16="http://schemas.microsoft.com/office/drawing/2014/main" id="{E17BCA2F-521B-5A23-6235-F5C7E9338872}"/>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8" name="Rectangle 407">
                    <a:extLst>
                      <a:ext uri="{FF2B5EF4-FFF2-40B4-BE49-F238E27FC236}">
                        <a16:creationId xmlns:a16="http://schemas.microsoft.com/office/drawing/2014/main" id="{0F236BD0-60C3-DA7E-CEAE-A5E0DEBAEB13}"/>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9" name="Rectangle 408">
                    <a:extLst>
                      <a:ext uri="{FF2B5EF4-FFF2-40B4-BE49-F238E27FC236}">
                        <a16:creationId xmlns:a16="http://schemas.microsoft.com/office/drawing/2014/main" id="{545BC734-4B27-DE01-DF02-ECE86549E524}"/>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0" name="Rectangle 409">
                    <a:extLst>
                      <a:ext uri="{FF2B5EF4-FFF2-40B4-BE49-F238E27FC236}">
                        <a16:creationId xmlns:a16="http://schemas.microsoft.com/office/drawing/2014/main" id="{C51AD300-2BEA-4CE7-61FC-D77BD4BE5FC0}"/>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1" name="Rectangle 410">
                    <a:extLst>
                      <a:ext uri="{FF2B5EF4-FFF2-40B4-BE49-F238E27FC236}">
                        <a16:creationId xmlns:a16="http://schemas.microsoft.com/office/drawing/2014/main" id="{08B2650E-A144-1CB1-3828-5AD7C0F9A368}"/>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2" name="Rectangle 411">
                    <a:extLst>
                      <a:ext uri="{FF2B5EF4-FFF2-40B4-BE49-F238E27FC236}">
                        <a16:creationId xmlns:a16="http://schemas.microsoft.com/office/drawing/2014/main" id="{1E74832D-F227-1AFB-0055-BED4E5F3E601}"/>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2" name="Oval 401">
                  <a:extLst>
                    <a:ext uri="{FF2B5EF4-FFF2-40B4-BE49-F238E27FC236}">
                      <a16:creationId xmlns:a16="http://schemas.microsoft.com/office/drawing/2014/main" id="{7CE0E797-0C66-7320-5565-9FD815691336}"/>
                    </a:ext>
                  </a:extLst>
                </p:cNvPr>
                <p:cNvSpPr/>
                <p:nvPr/>
              </p:nvSpPr>
              <p:spPr>
                <a:xfrm>
                  <a:off x="4372833"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9" name="Oval 398">
                <a:extLst>
                  <a:ext uri="{FF2B5EF4-FFF2-40B4-BE49-F238E27FC236}">
                    <a16:creationId xmlns:a16="http://schemas.microsoft.com/office/drawing/2014/main" id="{562995BD-0D73-F9EC-ED2C-80DF385204B4}"/>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0" name="Oval 399">
                <a:extLst>
                  <a:ext uri="{FF2B5EF4-FFF2-40B4-BE49-F238E27FC236}">
                    <a16:creationId xmlns:a16="http://schemas.microsoft.com/office/drawing/2014/main" id="{642B87FC-8845-3966-CFC6-2BE612441374}"/>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7" name="Oval 6">
              <a:extLst>
                <a:ext uri="{FF2B5EF4-FFF2-40B4-BE49-F238E27FC236}">
                  <a16:creationId xmlns:a16="http://schemas.microsoft.com/office/drawing/2014/main" id="{16A5E9CA-2909-0710-0A46-9158A4770C8B}"/>
                </a:ext>
              </a:extLst>
            </p:cNvPr>
            <p:cNvSpPr/>
            <p:nvPr/>
          </p:nvSpPr>
          <p:spPr>
            <a:xfrm>
              <a:off x="8864733"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9CDFF1EE-ECD5-A08D-8D45-7572222B2DD0}"/>
                </a:ext>
              </a:extLst>
            </p:cNvPr>
            <p:cNvSpPr/>
            <p:nvPr/>
          </p:nvSpPr>
          <p:spPr>
            <a:xfrm>
              <a:off x="9275442"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DC35E428-201F-54CC-0C5C-23300DB410BD}"/>
                </a:ext>
              </a:extLst>
            </p:cNvPr>
            <p:cNvSpPr/>
            <p:nvPr/>
          </p:nvSpPr>
          <p:spPr>
            <a:xfrm>
              <a:off x="9810132"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47" name="Group 46">
            <a:extLst>
              <a:ext uri="{FF2B5EF4-FFF2-40B4-BE49-F238E27FC236}">
                <a16:creationId xmlns:a16="http://schemas.microsoft.com/office/drawing/2014/main" id="{EE61B587-6E30-D573-3B48-BFD73BC5596D}"/>
              </a:ext>
            </a:extLst>
          </p:cNvPr>
          <p:cNvGrpSpPr/>
          <p:nvPr/>
        </p:nvGrpSpPr>
        <p:grpSpPr>
          <a:xfrm>
            <a:off x="103874" y="76274"/>
            <a:ext cx="1144013" cy="900000"/>
            <a:chOff x="103874" y="76274"/>
            <a:chExt cx="1144013" cy="900000"/>
          </a:xfrm>
        </p:grpSpPr>
        <p:pic>
          <p:nvPicPr>
            <p:cNvPr id="4" name="Picture 3">
              <a:extLst>
                <a:ext uri="{FF2B5EF4-FFF2-40B4-BE49-F238E27FC236}">
                  <a16:creationId xmlns:a16="http://schemas.microsoft.com/office/drawing/2014/main" id="{1A76D320-A9F3-A044-0E80-1FD61B90ED53}"/>
                </a:ext>
              </a:extLst>
            </p:cNvPr>
            <p:cNvPicPr>
              <a:picLocks noChangeAspect="1"/>
            </p:cNvPicPr>
            <p:nvPr/>
          </p:nvPicPr>
          <p:blipFill rotWithShape="1">
            <a:blip r:embed="rId5"/>
            <a:srcRect t="19325"/>
            <a:stretch/>
          </p:blipFill>
          <p:spPr>
            <a:xfrm>
              <a:off x="103874" y="76274"/>
              <a:ext cx="1144013" cy="900000"/>
            </a:xfrm>
            <a:prstGeom prst="rect">
              <a:avLst/>
            </a:prstGeom>
          </p:spPr>
        </p:pic>
        <p:sp>
          <p:nvSpPr>
            <p:cNvPr id="27" name="TextBox 26">
              <a:extLst>
                <a:ext uri="{FF2B5EF4-FFF2-40B4-BE49-F238E27FC236}">
                  <a16:creationId xmlns:a16="http://schemas.microsoft.com/office/drawing/2014/main" id="{81360FC3-A851-D183-046E-89D609347852}"/>
                </a:ext>
              </a:extLst>
            </p:cNvPr>
            <p:cNvSpPr txBox="1"/>
            <p:nvPr/>
          </p:nvSpPr>
          <p:spPr>
            <a:xfrm>
              <a:off x="187876" y="621698"/>
              <a:ext cx="464949" cy="246221"/>
            </a:xfrm>
            <a:prstGeom prst="rect">
              <a:avLst/>
            </a:prstGeom>
            <a:noFill/>
          </p:spPr>
          <p:txBody>
            <a:bodyPr wrap="square" rtlCol="0">
              <a:spAutoFit/>
            </a:bodyPr>
            <a:lstStyle/>
            <a:p>
              <a:r>
                <a:rPr lang="da-DK" sz="1000" dirty="0">
                  <a:solidFill>
                    <a:schemeClr val="bg1"/>
                  </a:solidFill>
                </a:rPr>
                <a:t>3UH</a:t>
              </a:r>
            </a:p>
          </p:txBody>
        </p:sp>
      </p:grpSp>
      <p:grpSp>
        <p:nvGrpSpPr>
          <p:cNvPr id="48" name="Group 47">
            <a:extLst>
              <a:ext uri="{FF2B5EF4-FFF2-40B4-BE49-F238E27FC236}">
                <a16:creationId xmlns:a16="http://schemas.microsoft.com/office/drawing/2014/main" id="{9491220C-8AB4-4F4E-2B06-352A90A9AE30}"/>
              </a:ext>
            </a:extLst>
          </p:cNvPr>
          <p:cNvGrpSpPr/>
          <p:nvPr/>
        </p:nvGrpSpPr>
        <p:grpSpPr>
          <a:xfrm>
            <a:off x="1171832" y="24400"/>
            <a:ext cx="1164589" cy="900000"/>
            <a:chOff x="1171832" y="24400"/>
            <a:chExt cx="1164589" cy="900000"/>
          </a:xfrm>
        </p:grpSpPr>
        <p:pic>
          <p:nvPicPr>
            <p:cNvPr id="6" name="Picture 5">
              <a:extLst>
                <a:ext uri="{FF2B5EF4-FFF2-40B4-BE49-F238E27FC236}">
                  <a16:creationId xmlns:a16="http://schemas.microsoft.com/office/drawing/2014/main" id="{FEB79EC6-DD1D-3772-6B1C-A6CA3F7B9B76}"/>
                </a:ext>
              </a:extLst>
            </p:cNvPr>
            <p:cNvPicPr>
              <a:picLocks noChangeAspect="1"/>
            </p:cNvPicPr>
            <p:nvPr/>
          </p:nvPicPr>
          <p:blipFill rotWithShape="1">
            <a:blip r:embed="rId6"/>
            <a:srcRect t="14979" b="15898"/>
            <a:stretch/>
          </p:blipFill>
          <p:spPr>
            <a:xfrm>
              <a:off x="1171832" y="24400"/>
              <a:ext cx="1164589" cy="900000"/>
            </a:xfrm>
            <a:prstGeom prst="rect">
              <a:avLst/>
            </a:prstGeom>
          </p:spPr>
        </p:pic>
        <p:sp>
          <p:nvSpPr>
            <p:cNvPr id="28" name="TextBox 27">
              <a:extLst>
                <a:ext uri="{FF2B5EF4-FFF2-40B4-BE49-F238E27FC236}">
                  <a16:creationId xmlns:a16="http://schemas.microsoft.com/office/drawing/2014/main" id="{5147D413-FEAC-78CD-C2D9-0526D15A2074}"/>
                </a:ext>
              </a:extLst>
            </p:cNvPr>
            <p:cNvSpPr txBox="1"/>
            <p:nvPr/>
          </p:nvSpPr>
          <p:spPr>
            <a:xfrm>
              <a:off x="1272914" y="596684"/>
              <a:ext cx="464949" cy="246221"/>
            </a:xfrm>
            <a:prstGeom prst="rect">
              <a:avLst/>
            </a:prstGeom>
            <a:noFill/>
          </p:spPr>
          <p:txBody>
            <a:bodyPr wrap="square" rtlCol="0">
              <a:spAutoFit/>
            </a:bodyPr>
            <a:lstStyle/>
            <a:p>
              <a:r>
                <a:rPr lang="da-DK" sz="1000" dirty="0">
                  <a:solidFill>
                    <a:schemeClr val="bg1"/>
                  </a:solidFill>
                </a:rPr>
                <a:t>4UH</a:t>
              </a:r>
            </a:p>
          </p:txBody>
        </p:sp>
      </p:grpSp>
      <p:grpSp>
        <p:nvGrpSpPr>
          <p:cNvPr id="49" name="Group 48">
            <a:extLst>
              <a:ext uri="{FF2B5EF4-FFF2-40B4-BE49-F238E27FC236}">
                <a16:creationId xmlns:a16="http://schemas.microsoft.com/office/drawing/2014/main" id="{24240DDE-6F74-265A-1DAE-E360671A5179}"/>
              </a:ext>
            </a:extLst>
          </p:cNvPr>
          <p:cNvGrpSpPr/>
          <p:nvPr/>
        </p:nvGrpSpPr>
        <p:grpSpPr>
          <a:xfrm>
            <a:off x="2247490" y="24400"/>
            <a:ext cx="1177392" cy="900000"/>
            <a:chOff x="2247490" y="24400"/>
            <a:chExt cx="1177392" cy="900000"/>
          </a:xfrm>
        </p:grpSpPr>
        <p:pic>
          <p:nvPicPr>
            <p:cNvPr id="8" name="Picture 7">
              <a:extLst>
                <a:ext uri="{FF2B5EF4-FFF2-40B4-BE49-F238E27FC236}">
                  <a16:creationId xmlns:a16="http://schemas.microsoft.com/office/drawing/2014/main" id="{90854761-570C-7526-D99F-F9DCA51FC966}"/>
                </a:ext>
              </a:extLst>
            </p:cNvPr>
            <p:cNvPicPr>
              <a:picLocks noChangeAspect="1"/>
            </p:cNvPicPr>
            <p:nvPr/>
          </p:nvPicPr>
          <p:blipFill rotWithShape="1">
            <a:blip r:embed="rId7"/>
            <a:srcRect t="15730" b="15898"/>
            <a:stretch/>
          </p:blipFill>
          <p:spPr>
            <a:xfrm>
              <a:off x="2247490" y="24400"/>
              <a:ext cx="1177392" cy="900000"/>
            </a:xfrm>
            <a:prstGeom prst="rect">
              <a:avLst/>
            </a:prstGeom>
          </p:spPr>
        </p:pic>
        <p:sp>
          <p:nvSpPr>
            <p:cNvPr id="31" name="TextBox 30">
              <a:extLst>
                <a:ext uri="{FF2B5EF4-FFF2-40B4-BE49-F238E27FC236}">
                  <a16:creationId xmlns:a16="http://schemas.microsoft.com/office/drawing/2014/main" id="{C807BE32-9283-97E5-48C9-2974B741972A}"/>
                </a:ext>
              </a:extLst>
            </p:cNvPr>
            <p:cNvSpPr txBox="1"/>
            <p:nvPr/>
          </p:nvSpPr>
          <p:spPr>
            <a:xfrm>
              <a:off x="2358558" y="586440"/>
              <a:ext cx="510466" cy="246221"/>
            </a:xfrm>
            <a:prstGeom prst="rect">
              <a:avLst/>
            </a:prstGeom>
            <a:noFill/>
          </p:spPr>
          <p:txBody>
            <a:bodyPr wrap="square" rtlCol="0">
              <a:spAutoFit/>
            </a:bodyPr>
            <a:lstStyle/>
            <a:p>
              <a:r>
                <a:rPr lang="da-DK" sz="1000" dirty="0">
                  <a:solidFill>
                    <a:schemeClr val="bg1"/>
                  </a:solidFill>
                </a:rPr>
                <a:t>19UH</a:t>
              </a:r>
            </a:p>
          </p:txBody>
        </p:sp>
      </p:grpSp>
      <p:grpSp>
        <p:nvGrpSpPr>
          <p:cNvPr id="50" name="Group 49">
            <a:extLst>
              <a:ext uri="{FF2B5EF4-FFF2-40B4-BE49-F238E27FC236}">
                <a16:creationId xmlns:a16="http://schemas.microsoft.com/office/drawing/2014/main" id="{5EFF9CAA-3E22-B594-21FE-DE475199009A}"/>
              </a:ext>
            </a:extLst>
          </p:cNvPr>
          <p:cNvGrpSpPr/>
          <p:nvPr/>
        </p:nvGrpSpPr>
        <p:grpSpPr>
          <a:xfrm>
            <a:off x="3337473" y="23933"/>
            <a:ext cx="1185512" cy="900000"/>
            <a:chOff x="3337473" y="23933"/>
            <a:chExt cx="1185512" cy="900000"/>
          </a:xfrm>
        </p:grpSpPr>
        <p:pic>
          <p:nvPicPr>
            <p:cNvPr id="14" name="Picture 13">
              <a:extLst>
                <a:ext uri="{FF2B5EF4-FFF2-40B4-BE49-F238E27FC236}">
                  <a16:creationId xmlns:a16="http://schemas.microsoft.com/office/drawing/2014/main" id="{2AC6B55B-EBB2-C985-D86A-FB9B93D5B763}"/>
                </a:ext>
              </a:extLst>
            </p:cNvPr>
            <p:cNvPicPr>
              <a:picLocks noChangeAspect="1"/>
            </p:cNvPicPr>
            <p:nvPr/>
          </p:nvPicPr>
          <p:blipFill rotWithShape="1">
            <a:blip r:embed="rId8"/>
            <a:srcRect t="16199" b="15898"/>
            <a:stretch/>
          </p:blipFill>
          <p:spPr>
            <a:xfrm>
              <a:off x="3337473" y="23933"/>
              <a:ext cx="1185512" cy="900000"/>
            </a:xfrm>
            <a:prstGeom prst="rect">
              <a:avLst/>
            </a:prstGeom>
          </p:spPr>
        </p:pic>
        <p:sp>
          <p:nvSpPr>
            <p:cNvPr id="32" name="TextBox 31">
              <a:extLst>
                <a:ext uri="{FF2B5EF4-FFF2-40B4-BE49-F238E27FC236}">
                  <a16:creationId xmlns:a16="http://schemas.microsoft.com/office/drawing/2014/main" id="{3A5CE3ED-BC9C-8F63-F1EA-B05E552375A9}"/>
                </a:ext>
              </a:extLst>
            </p:cNvPr>
            <p:cNvSpPr txBox="1"/>
            <p:nvPr/>
          </p:nvSpPr>
          <p:spPr>
            <a:xfrm>
              <a:off x="3425758" y="585301"/>
              <a:ext cx="510466" cy="246221"/>
            </a:xfrm>
            <a:prstGeom prst="rect">
              <a:avLst/>
            </a:prstGeom>
            <a:noFill/>
          </p:spPr>
          <p:txBody>
            <a:bodyPr wrap="square" rtlCol="0">
              <a:spAutoFit/>
            </a:bodyPr>
            <a:lstStyle/>
            <a:p>
              <a:r>
                <a:rPr lang="da-DK" sz="1000" dirty="0">
                  <a:solidFill>
                    <a:schemeClr val="bg1"/>
                  </a:solidFill>
                </a:rPr>
                <a:t>20UH</a:t>
              </a:r>
            </a:p>
          </p:txBody>
        </p:sp>
      </p:grpSp>
      <p:grpSp>
        <p:nvGrpSpPr>
          <p:cNvPr id="51" name="Group 50">
            <a:extLst>
              <a:ext uri="{FF2B5EF4-FFF2-40B4-BE49-F238E27FC236}">
                <a16:creationId xmlns:a16="http://schemas.microsoft.com/office/drawing/2014/main" id="{E2FA6236-DE61-7E71-B413-C845D4DA36F6}"/>
              </a:ext>
            </a:extLst>
          </p:cNvPr>
          <p:cNvGrpSpPr/>
          <p:nvPr/>
        </p:nvGrpSpPr>
        <p:grpSpPr>
          <a:xfrm>
            <a:off x="69026" y="930338"/>
            <a:ext cx="1195343" cy="900000"/>
            <a:chOff x="69026" y="930338"/>
            <a:chExt cx="1195343" cy="900000"/>
          </a:xfrm>
        </p:grpSpPr>
        <p:pic>
          <p:nvPicPr>
            <p:cNvPr id="19" name="Picture 18">
              <a:extLst>
                <a:ext uri="{FF2B5EF4-FFF2-40B4-BE49-F238E27FC236}">
                  <a16:creationId xmlns:a16="http://schemas.microsoft.com/office/drawing/2014/main" id="{A6E1C281-669D-D852-DFCA-83D370215500}"/>
                </a:ext>
              </a:extLst>
            </p:cNvPr>
            <p:cNvPicPr>
              <a:picLocks noChangeAspect="1"/>
            </p:cNvPicPr>
            <p:nvPr/>
          </p:nvPicPr>
          <p:blipFill rotWithShape="1">
            <a:blip r:embed="rId9"/>
            <a:srcRect t="16892" b="15762"/>
            <a:stretch/>
          </p:blipFill>
          <p:spPr>
            <a:xfrm>
              <a:off x="69026" y="930338"/>
              <a:ext cx="1195343" cy="900000"/>
            </a:xfrm>
            <a:prstGeom prst="rect">
              <a:avLst/>
            </a:prstGeom>
          </p:spPr>
        </p:pic>
        <p:sp>
          <p:nvSpPr>
            <p:cNvPr id="35" name="TextBox 34">
              <a:extLst>
                <a:ext uri="{FF2B5EF4-FFF2-40B4-BE49-F238E27FC236}">
                  <a16:creationId xmlns:a16="http://schemas.microsoft.com/office/drawing/2014/main" id="{4FD8DF99-B8C5-34D4-EBFC-B103A0D0D4C6}"/>
                </a:ext>
              </a:extLst>
            </p:cNvPr>
            <p:cNvSpPr txBox="1"/>
            <p:nvPr/>
          </p:nvSpPr>
          <p:spPr>
            <a:xfrm>
              <a:off x="162961" y="1475008"/>
              <a:ext cx="510466" cy="246221"/>
            </a:xfrm>
            <a:prstGeom prst="rect">
              <a:avLst/>
            </a:prstGeom>
            <a:noFill/>
          </p:spPr>
          <p:txBody>
            <a:bodyPr wrap="square" rtlCol="0">
              <a:spAutoFit/>
            </a:bodyPr>
            <a:lstStyle/>
            <a:p>
              <a:r>
                <a:rPr lang="da-DK" sz="1000" dirty="0">
                  <a:solidFill>
                    <a:schemeClr val="bg1"/>
                  </a:solidFill>
                </a:rPr>
                <a:t>5F</a:t>
              </a:r>
            </a:p>
          </p:txBody>
        </p:sp>
      </p:grpSp>
      <p:grpSp>
        <p:nvGrpSpPr>
          <p:cNvPr id="52" name="Group 51">
            <a:extLst>
              <a:ext uri="{FF2B5EF4-FFF2-40B4-BE49-F238E27FC236}">
                <a16:creationId xmlns:a16="http://schemas.microsoft.com/office/drawing/2014/main" id="{FF2282D5-2AD9-5E5C-1AC2-DA0FEAB6F039}"/>
              </a:ext>
            </a:extLst>
          </p:cNvPr>
          <p:cNvGrpSpPr/>
          <p:nvPr/>
        </p:nvGrpSpPr>
        <p:grpSpPr>
          <a:xfrm>
            <a:off x="1166587" y="930338"/>
            <a:ext cx="1183430" cy="900000"/>
            <a:chOff x="1166587" y="930338"/>
            <a:chExt cx="1183430" cy="900000"/>
          </a:xfrm>
        </p:grpSpPr>
        <p:pic>
          <p:nvPicPr>
            <p:cNvPr id="20" name="Picture 19">
              <a:extLst>
                <a:ext uri="{FF2B5EF4-FFF2-40B4-BE49-F238E27FC236}">
                  <a16:creationId xmlns:a16="http://schemas.microsoft.com/office/drawing/2014/main" id="{762E4E9B-C626-EE8A-858D-63F103B6A71E}"/>
                </a:ext>
              </a:extLst>
            </p:cNvPr>
            <p:cNvPicPr>
              <a:picLocks noChangeAspect="1"/>
            </p:cNvPicPr>
            <p:nvPr/>
          </p:nvPicPr>
          <p:blipFill rotWithShape="1">
            <a:blip r:embed="rId10"/>
            <a:srcRect t="16667" b="15311"/>
            <a:stretch/>
          </p:blipFill>
          <p:spPr>
            <a:xfrm>
              <a:off x="1166587" y="930338"/>
              <a:ext cx="1183430" cy="900000"/>
            </a:xfrm>
            <a:prstGeom prst="rect">
              <a:avLst/>
            </a:prstGeom>
          </p:spPr>
        </p:pic>
        <p:sp>
          <p:nvSpPr>
            <p:cNvPr id="36" name="TextBox 35">
              <a:extLst>
                <a:ext uri="{FF2B5EF4-FFF2-40B4-BE49-F238E27FC236}">
                  <a16:creationId xmlns:a16="http://schemas.microsoft.com/office/drawing/2014/main" id="{B56887B8-5D09-430D-8C27-CA77AA7F47E3}"/>
                </a:ext>
              </a:extLst>
            </p:cNvPr>
            <p:cNvSpPr txBox="1"/>
            <p:nvPr/>
          </p:nvSpPr>
          <p:spPr>
            <a:xfrm>
              <a:off x="1279833" y="1475008"/>
              <a:ext cx="510466" cy="246221"/>
            </a:xfrm>
            <a:prstGeom prst="rect">
              <a:avLst/>
            </a:prstGeom>
            <a:noFill/>
          </p:spPr>
          <p:txBody>
            <a:bodyPr wrap="square" rtlCol="0">
              <a:spAutoFit/>
            </a:bodyPr>
            <a:lstStyle/>
            <a:p>
              <a:r>
                <a:rPr lang="da-DK" sz="1000" dirty="0">
                  <a:solidFill>
                    <a:schemeClr val="bg1"/>
                  </a:solidFill>
                </a:rPr>
                <a:t>6F</a:t>
              </a:r>
            </a:p>
          </p:txBody>
        </p:sp>
      </p:grpSp>
      <p:grpSp>
        <p:nvGrpSpPr>
          <p:cNvPr id="53" name="Group 52">
            <a:extLst>
              <a:ext uri="{FF2B5EF4-FFF2-40B4-BE49-F238E27FC236}">
                <a16:creationId xmlns:a16="http://schemas.microsoft.com/office/drawing/2014/main" id="{59CA1A3B-BF4F-EFD3-EE69-90A9EF4F2482}"/>
              </a:ext>
            </a:extLst>
          </p:cNvPr>
          <p:cNvGrpSpPr/>
          <p:nvPr/>
        </p:nvGrpSpPr>
        <p:grpSpPr>
          <a:xfrm>
            <a:off x="2231843" y="930338"/>
            <a:ext cx="1211607" cy="900000"/>
            <a:chOff x="2231843" y="930338"/>
            <a:chExt cx="1211607" cy="900000"/>
          </a:xfrm>
        </p:grpSpPr>
        <p:pic>
          <p:nvPicPr>
            <p:cNvPr id="21" name="Picture 20">
              <a:extLst>
                <a:ext uri="{FF2B5EF4-FFF2-40B4-BE49-F238E27FC236}">
                  <a16:creationId xmlns:a16="http://schemas.microsoft.com/office/drawing/2014/main" id="{F436A3A0-85BB-54A2-4D48-F57ABEB445C1}"/>
                </a:ext>
              </a:extLst>
            </p:cNvPr>
            <p:cNvPicPr>
              <a:picLocks noChangeAspect="1"/>
            </p:cNvPicPr>
            <p:nvPr/>
          </p:nvPicPr>
          <p:blipFill rotWithShape="1">
            <a:blip r:embed="rId11"/>
            <a:srcRect t="18249" b="15311"/>
            <a:stretch/>
          </p:blipFill>
          <p:spPr>
            <a:xfrm>
              <a:off x="2231843" y="930338"/>
              <a:ext cx="1211607" cy="900000"/>
            </a:xfrm>
            <a:prstGeom prst="rect">
              <a:avLst/>
            </a:prstGeom>
          </p:spPr>
        </p:pic>
        <p:sp>
          <p:nvSpPr>
            <p:cNvPr id="37" name="TextBox 36">
              <a:extLst>
                <a:ext uri="{FF2B5EF4-FFF2-40B4-BE49-F238E27FC236}">
                  <a16:creationId xmlns:a16="http://schemas.microsoft.com/office/drawing/2014/main" id="{7FBCCB51-7F59-954C-EBDD-4CFA6CC6D88A}"/>
                </a:ext>
              </a:extLst>
            </p:cNvPr>
            <p:cNvSpPr txBox="1"/>
            <p:nvPr/>
          </p:nvSpPr>
          <p:spPr>
            <a:xfrm>
              <a:off x="2332711" y="1491209"/>
              <a:ext cx="510466" cy="246221"/>
            </a:xfrm>
            <a:prstGeom prst="rect">
              <a:avLst/>
            </a:prstGeom>
            <a:noFill/>
          </p:spPr>
          <p:txBody>
            <a:bodyPr wrap="square" rtlCol="0">
              <a:spAutoFit/>
            </a:bodyPr>
            <a:lstStyle/>
            <a:p>
              <a:r>
                <a:rPr lang="da-DK" sz="1000" dirty="0">
                  <a:solidFill>
                    <a:schemeClr val="bg1"/>
                  </a:solidFill>
                </a:rPr>
                <a:t>21F</a:t>
              </a:r>
            </a:p>
          </p:txBody>
        </p:sp>
      </p:grpSp>
      <p:grpSp>
        <p:nvGrpSpPr>
          <p:cNvPr id="54" name="Group 53">
            <a:extLst>
              <a:ext uri="{FF2B5EF4-FFF2-40B4-BE49-F238E27FC236}">
                <a16:creationId xmlns:a16="http://schemas.microsoft.com/office/drawing/2014/main" id="{3078284A-CECD-28C0-169B-F298B691C766}"/>
              </a:ext>
            </a:extLst>
          </p:cNvPr>
          <p:cNvGrpSpPr/>
          <p:nvPr/>
        </p:nvGrpSpPr>
        <p:grpSpPr>
          <a:xfrm>
            <a:off x="3352937" y="918947"/>
            <a:ext cx="1109743" cy="900000"/>
            <a:chOff x="3352937" y="918947"/>
            <a:chExt cx="1109743" cy="900000"/>
          </a:xfrm>
        </p:grpSpPr>
        <p:pic>
          <p:nvPicPr>
            <p:cNvPr id="22" name="Picture 21">
              <a:extLst>
                <a:ext uri="{FF2B5EF4-FFF2-40B4-BE49-F238E27FC236}">
                  <a16:creationId xmlns:a16="http://schemas.microsoft.com/office/drawing/2014/main" id="{F5187724-E0B6-8984-B896-456C1C5D7A4F}"/>
                </a:ext>
              </a:extLst>
            </p:cNvPr>
            <p:cNvPicPr>
              <a:picLocks noChangeAspect="1"/>
            </p:cNvPicPr>
            <p:nvPr/>
          </p:nvPicPr>
          <p:blipFill rotWithShape="1">
            <a:blip r:embed="rId12"/>
            <a:srcRect t="16667" r="6850" b="15763"/>
            <a:stretch/>
          </p:blipFill>
          <p:spPr>
            <a:xfrm>
              <a:off x="3352937" y="918947"/>
              <a:ext cx="1109743" cy="900000"/>
            </a:xfrm>
            <a:prstGeom prst="rect">
              <a:avLst/>
            </a:prstGeom>
          </p:spPr>
        </p:pic>
        <p:sp>
          <p:nvSpPr>
            <p:cNvPr id="38" name="TextBox 37">
              <a:extLst>
                <a:ext uri="{FF2B5EF4-FFF2-40B4-BE49-F238E27FC236}">
                  <a16:creationId xmlns:a16="http://schemas.microsoft.com/office/drawing/2014/main" id="{36E24AF2-F023-E173-89BF-FDB9E130104B}"/>
                </a:ext>
              </a:extLst>
            </p:cNvPr>
            <p:cNvSpPr txBox="1"/>
            <p:nvPr/>
          </p:nvSpPr>
          <p:spPr>
            <a:xfrm>
              <a:off x="3432742" y="1475008"/>
              <a:ext cx="510466" cy="246221"/>
            </a:xfrm>
            <a:prstGeom prst="rect">
              <a:avLst/>
            </a:prstGeom>
            <a:noFill/>
          </p:spPr>
          <p:txBody>
            <a:bodyPr wrap="square" rtlCol="0">
              <a:spAutoFit/>
            </a:bodyPr>
            <a:lstStyle/>
            <a:p>
              <a:r>
                <a:rPr lang="da-DK" sz="1000" dirty="0">
                  <a:solidFill>
                    <a:schemeClr val="bg1"/>
                  </a:solidFill>
                </a:rPr>
                <a:t>22F</a:t>
              </a:r>
            </a:p>
          </p:txBody>
        </p:sp>
      </p:grpSp>
      <p:grpSp>
        <p:nvGrpSpPr>
          <p:cNvPr id="55" name="Group 54">
            <a:extLst>
              <a:ext uri="{FF2B5EF4-FFF2-40B4-BE49-F238E27FC236}">
                <a16:creationId xmlns:a16="http://schemas.microsoft.com/office/drawing/2014/main" id="{98721165-8D21-4163-601B-74A496E767CF}"/>
              </a:ext>
            </a:extLst>
          </p:cNvPr>
          <p:cNvGrpSpPr/>
          <p:nvPr/>
        </p:nvGrpSpPr>
        <p:grpSpPr>
          <a:xfrm>
            <a:off x="52175" y="1778548"/>
            <a:ext cx="1190535" cy="900000"/>
            <a:chOff x="52175" y="1778548"/>
            <a:chExt cx="1190535" cy="900000"/>
          </a:xfrm>
        </p:grpSpPr>
        <p:pic>
          <p:nvPicPr>
            <p:cNvPr id="23" name="Picture 22">
              <a:extLst>
                <a:ext uri="{FF2B5EF4-FFF2-40B4-BE49-F238E27FC236}">
                  <a16:creationId xmlns:a16="http://schemas.microsoft.com/office/drawing/2014/main" id="{C697D9B3-DBB6-92CA-E331-8A2CC6F34AB3}"/>
                </a:ext>
              </a:extLst>
            </p:cNvPr>
            <p:cNvPicPr>
              <a:picLocks noChangeAspect="1"/>
            </p:cNvPicPr>
            <p:nvPr/>
          </p:nvPicPr>
          <p:blipFill rotWithShape="1">
            <a:blip r:embed="rId13"/>
            <a:srcRect t="16667" b="14859"/>
            <a:stretch/>
          </p:blipFill>
          <p:spPr>
            <a:xfrm>
              <a:off x="52175" y="1778548"/>
              <a:ext cx="1190535" cy="900000"/>
            </a:xfrm>
            <a:prstGeom prst="rect">
              <a:avLst/>
            </a:prstGeom>
          </p:spPr>
        </p:pic>
        <p:sp>
          <p:nvSpPr>
            <p:cNvPr id="39" name="TextBox 38">
              <a:extLst>
                <a:ext uri="{FF2B5EF4-FFF2-40B4-BE49-F238E27FC236}">
                  <a16:creationId xmlns:a16="http://schemas.microsoft.com/office/drawing/2014/main" id="{D93BB926-3A8A-B11B-0232-FBBC42D50568}"/>
                </a:ext>
              </a:extLst>
            </p:cNvPr>
            <p:cNvSpPr txBox="1"/>
            <p:nvPr/>
          </p:nvSpPr>
          <p:spPr>
            <a:xfrm>
              <a:off x="147048" y="2309366"/>
              <a:ext cx="510466" cy="246221"/>
            </a:xfrm>
            <a:prstGeom prst="rect">
              <a:avLst/>
            </a:prstGeom>
            <a:noFill/>
          </p:spPr>
          <p:txBody>
            <a:bodyPr wrap="square" rtlCol="0">
              <a:spAutoFit/>
            </a:bodyPr>
            <a:lstStyle/>
            <a:p>
              <a:r>
                <a:rPr lang="da-DK" sz="1000" dirty="0">
                  <a:solidFill>
                    <a:schemeClr val="bg1"/>
                  </a:solidFill>
                </a:rPr>
                <a:t>9H</a:t>
              </a:r>
            </a:p>
          </p:txBody>
        </p:sp>
      </p:grpSp>
      <p:grpSp>
        <p:nvGrpSpPr>
          <p:cNvPr id="56" name="Group 55">
            <a:extLst>
              <a:ext uri="{FF2B5EF4-FFF2-40B4-BE49-F238E27FC236}">
                <a16:creationId xmlns:a16="http://schemas.microsoft.com/office/drawing/2014/main" id="{12FA00EC-74D9-C68E-1E88-805D32A686CA}"/>
              </a:ext>
            </a:extLst>
          </p:cNvPr>
          <p:cNvGrpSpPr/>
          <p:nvPr/>
        </p:nvGrpSpPr>
        <p:grpSpPr>
          <a:xfrm>
            <a:off x="1151725" y="1792004"/>
            <a:ext cx="1211607" cy="900000"/>
            <a:chOff x="1151725" y="1792004"/>
            <a:chExt cx="1211607" cy="900000"/>
          </a:xfrm>
        </p:grpSpPr>
        <p:pic>
          <p:nvPicPr>
            <p:cNvPr id="24" name="Picture 23">
              <a:extLst>
                <a:ext uri="{FF2B5EF4-FFF2-40B4-BE49-F238E27FC236}">
                  <a16:creationId xmlns:a16="http://schemas.microsoft.com/office/drawing/2014/main" id="{0B275201-290F-9686-AA1E-3924960D41E2}"/>
                </a:ext>
              </a:extLst>
            </p:cNvPr>
            <p:cNvPicPr>
              <a:picLocks noChangeAspect="1"/>
            </p:cNvPicPr>
            <p:nvPr/>
          </p:nvPicPr>
          <p:blipFill rotWithShape="1">
            <a:blip r:embed="rId14"/>
            <a:srcRect t="17118" b="16440"/>
            <a:stretch/>
          </p:blipFill>
          <p:spPr>
            <a:xfrm>
              <a:off x="1151725" y="1792004"/>
              <a:ext cx="1211607" cy="900000"/>
            </a:xfrm>
            <a:prstGeom prst="rect">
              <a:avLst/>
            </a:prstGeom>
          </p:spPr>
        </p:pic>
        <p:sp>
          <p:nvSpPr>
            <p:cNvPr id="40" name="TextBox 39">
              <a:extLst>
                <a:ext uri="{FF2B5EF4-FFF2-40B4-BE49-F238E27FC236}">
                  <a16:creationId xmlns:a16="http://schemas.microsoft.com/office/drawing/2014/main" id="{144F837B-49BE-5542-B66C-D5D1D5C4BFE2}"/>
                </a:ext>
              </a:extLst>
            </p:cNvPr>
            <p:cNvSpPr txBox="1"/>
            <p:nvPr/>
          </p:nvSpPr>
          <p:spPr>
            <a:xfrm>
              <a:off x="1255376" y="2333812"/>
              <a:ext cx="510466" cy="246221"/>
            </a:xfrm>
            <a:prstGeom prst="rect">
              <a:avLst/>
            </a:prstGeom>
            <a:noFill/>
          </p:spPr>
          <p:txBody>
            <a:bodyPr wrap="square" rtlCol="0">
              <a:spAutoFit/>
            </a:bodyPr>
            <a:lstStyle/>
            <a:p>
              <a:r>
                <a:rPr lang="da-DK" sz="1000" dirty="0">
                  <a:solidFill>
                    <a:schemeClr val="bg1"/>
                  </a:solidFill>
                </a:rPr>
                <a:t>10H</a:t>
              </a:r>
            </a:p>
          </p:txBody>
        </p:sp>
      </p:grpSp>
      <p:grpSp>
        <p:nvGrpSpPr>
          <p:cNvPr id="57" name="Group 56">
            <a:extLst>
              <a:ext uri="{FF2B5EF4-FFF2-40B4-BE49-F238E27FC236}">
                <a16:creationId xmlns:a16="http://schemas.microsoft.com/office/drawing/2014/main" id="{D66BEB39-B2E7-BE2F-36A0-1576AE14E40C}"/>
              </a:ext>
            </a:extLst>
          </p:cNvPr>
          <p:cNvGrpSpPr/>
          <p:nvPr/>
        </p:nvGrpSpPr>
        <p:grpSpPr>
          <a:xfrm>
            <a:off x="2279603" y="1794175"/>
            <a:ext cx="1191346" cy="885840"/>
            <a:chOff x="2279603" y="1794175"/>
            <a:chExt cx="1191346" cy="885840"/>
          </a:xfrm>
        </p:grpSpPr>
        <p:pic>
          <p:nvPicPr>
            <p:cNvPr id="25" name="Picture 24">
              <a:extLst>
                <a:ext uri="{FF2B5EF4-FFF2-40B4-BE49-F238E27FC236}">
                  <a16:creationId xmlns:a16="http://schemas.microsoft.com/office/drawing/2014/main" id="{00EC32BF-E31B-4110-2F4F-E8D216D5D1E5}"/>
                </a:ext>
              </a:extLst>
            </p:cNvPr>
            <p:cNvPicPr>
              <a:picLocks noChangeAspect="1"/>
            </p:cNvPicPr>
            <p:nvPr/>
          </p:nvPicPr>
          <p:blipFill rotWithShape="1">
            <a:blip r:embed="rId15"/>
            <a:srcRect t="16721" b="16215"/>
            <a:stretch/>
          </p:blipFill>
          <p:spPr>
            <a:xfrm>
              <a:off x="2279603" y="1794175"/>
              <a:ext cx="1191346" cy="885840"/>
            </a:xfrm>
            <a:prstGeom prst="rect">
              <a:avLst/>
            </a:prstGeom>
          </p:spPr>
        </p:pic>
        <p:sp>
          <p:nvSpPr>
            <p:cNvPr id="41" name="TextBox 40">
              <a:extLst>
                <a:ext uri="{FF2B5EF4-FFF2-40B4-BE49-F238E27FC236}">
                  <a16:creationId xmlns:a16="http://schemas.microsoft.com/office/drawing/2014/main" id="{2E80D0B3-2196-37F4-B05E-79550C8BE3F1}"/>
                </a:ext>
              </a:extLst>
            </p:cNvPr>
            <p:cNvSpPr txBox="1"/>
            <p:nvPr/>
          </p:nvSpPr>
          <p:spPr>
            <a:xfrm>
              <a:off x="2381954" y="2342448"/>
              <a:ext cx="510466" cy="246221"/>
            </a:xfrm>
            <a:prstGeom prst="rect">
              <a:avLst/>
            </a:prstGeom>
            <a:noFill/>
          </p:spPr>
          <p:txBody>
            <a:bodyPr wrap="square" rtlCol="0">
              <a:spAutoFit/>
            </a:bodyPr>
            <a:lstStyle/>
            <a:p>
              <a:r>
                <a:rPr lang="da-DK" sz="1000" dirty="0">
                  <a:solidFill>
                    <a:schemeClr val="bg1"/>
                  </a:solidFill>
                </a:rPr>
                <a:t>12H</a:t>
              </a:r>
            </a:p>
          </p:txBody>
        </p:sp>
      </p:grpSp>
      <p:grpSp>
        <p:nvGrpSpPr>
          <p:cNvPr id="58" name="Group 57">
            <a:extLst>
              <a:ext uri="{FF2B5EF4-FFF2-40B4-BE49-F238E27FC236}">
                <a16:creationId xmlns:a16="http://schemas.microsoft.com/office/drawing/2014/main" id="{1A276F61-EE17-A271-9893-A33F38F20C92}"/>
              </a:ext>
            </a:extLst>
          </p:cNvPr>
          <p:cNvGrpSpPr/>
          <p:nvPr/>
        </p:nvGrpSpPr>
        <p:grpSpPr>
          <a:xfrm>
            <a:off x="3376656" y="1812390"/>
            <a:ext cx="1211607" cy="900000"/>
            <a:chOff x="3376656" y="1812390"/>
            <a:chExt cx="1211607" cy="900000"/>
          </a:xfrm>
        </p:grpSpPr>
        <p:pic>
          <p:nvPicPr>
            <p:cNvPr id="26" name="Picture 25">
              <a:extLst>
                <a:ext uri="{FF2B5EF4-FFF2-40B4-BE49-F238E27FC236}">
                  <a16:creationId xmlns:a16="http://schemas.microsoft.com/office/drawing/2014/main" id="{2C2AD4F4-A076-1596-2BE6-FA6AD2C8EFC4}"/>
                </a:ext>
              </a:extLst>
            </p:cNvPr>
            <p:cNvPicPr>
              <a:picLocks noChangeAspect="1"/>
            </p:cNvPicPr>
            <p:nvPr/>
          </p:nvPicPr>
          <p:blipFill rotWithShape="1">
            <a:blip r:embed="rId16"/>
            <a:srcRect t="17344" b="16215"/>
            <a:stretch/>
          </p:blipFill>
          <p:spPr>
            <a:xfrm>
              <a:off x="3376656" y="1812390"/>
              <a:ext cx="1211607" cy="900000"/>
            </a:xfrm>
            <a:prstGeom prst="rect">
              <a:avLst/>
            </a:prstGeom>
          </p:spPr>
        </p:pic>
        <p:sp>
          <p:nvSpPr>
            <p:cNvPr id="42" name="TextBox 41">
              <a:extLst>
                <a:ext uri="{FF2B5EF4-FFF2-40B4-BE49-F238E27FC236}">
                  <a16:creationId xmlns:a16="http://schemas.microsoft.com/office/drawing/2014/main" id="{03EC2154-A024-8DAA-4B7E-D5285439F5E4}"/>
                </a:ext>
              </a:extLst>
            </p:cNvPr>
            <p:cNvSpPr txBox="1"/>
            <p:nvPr/>
          </p:nvSpPr>
          <p:spPr>
            <a:xfrm>
              <a:off x="3487302" y="2365581"/>
              <a:ext cx="510466" cy="246221"/>
            </a:xfrm>
            <a:prstGeom prst="rect">
              <a:avLst/>
            </a:prstGeom>
            <a:noFill/>
          </p:spPr>
          <p:txBody>
            <a:bodyPr wrap="square" rtlCol="0">
              <a:spAutoFit/>
            </a:bodyPr>
            <a:lstStyle/>
            <a:p>
              <a:r>
                <a:rPr lang="da-DK" sz="1000" dirty="0">
                  <a:solidFill>
                    <a:schemeClr val="bg1"/>
                  </a:solidFill>
                </a:rPr>
                <a:t>13H</a:t>
              </a:r>
            </a:p>
          </p:txBody>
        </p:sp>
      </p:grpSp>
      <p:grpSp>
        <p:nvGrpSpPr>
          <p:cNvPr id="59" name="Group 58">
            <a:extLst>
              <a:ext uri="{FF2B5EF4-FFF2-40B4-BE49-F238E27FC236}">
                <a16:creationId xmlns:a16="http://schemas.microsoft.com/office/drawing/2014/main" id="{21BE6E43-EAC0-4937-E008-275DE450C942}"/>
              </a:ext>
            </a:extLst>
          </p:cNvPr>
          <p:cNvGrpSpPr/>
          <p:nvPr/>
        </p:nvGrpSpPr>
        <p:grpSpPr>
          <a:xfrm>
            <a:off x="36262" y="2634578"/>
            <a:ext cx="1199368" cy="900000"/>
            <a:chOff x="36262" y="2634578"/>
            <a:chExt cx="1199368" cy="900000"/>
          </a:xfrm>
        </p:grpSpPr>
        <p:pic>
          <p:nvPicPr>
            <p:cNvPr id="29" name="Picture 28">
              <a:extLst>
                <a:ext uri="{FF2B5EF4-FFF2-40B4-BE49-F238E27FC236}">
                  <a16:creationId xmlns:a16="http://schemas.microsoft.com/office/drawing/2014/main" id="{703EDF12-C445-E3EE-DC19-B7169FA08BAA}"/>
                </a:ext>
              </a:extLst>
            </p:cNvPr>
            <p:cNvPicPr>
              <a:picLocks noChangeAspect="1"/>
            </p:cNvPicPr>
            <p:nvPr/>
          </p:nvPicPr>
          <p:blipFill rotWithShape="1">
            <a:blip r:embed="rId17"/>
            <a:srcRect t="16441" b="16441"/>
            <a:stretch/>
          </p:blipFill>
          <p:spPr>
            <a:xfrm>
              <a:off x="36262" y="2634578"/>
              <a:ext cx="1199368" cy="900000"/>
            </a:xfrm>
            <a:prstGeom prst="rect">
              <a:avLst/>
            </a:prstGeom>
          </p:spPr>
        </p:pic>
        <p:sp>
          <p:nvSpPr>
            <p:cNvPr id="43" name="TextBox 42">
              <a:extLst>
                <a:ext uri="{FF2B5EF4-FFF2-40B4-BE49-F238E27FC236}">
                  <a16:creationId xmlns:a16="http://schemas.microsoft.com/office/drawing/2014/main" id="{BCF7E7D3-A5D6-A4E9-E244-8A1DD5193B2D}"/>
                </a:ext>
              </a:extLst>
            </p:cNvPr>
            <p:cNvSpPr txBox="1"/>
            <p:nvPr/>
          </p:nvSpPr>
          <p:spPr>
            <a:xfrm>
              <a:off x="139451" y="3191852"/>
              <a:ext cx="510466" cy="246221"/>
            </a:xfrm>
            <a:prstGeom prst="rect">
              <a:avLst/>
            </a:prstGeom>
            <a:noFill/>
          </p:spPr>
          <p:txBody>
            <a:bodyPr wrap="square" rtlCol="0">
              <a:spAutoFit/>
            </a:bodyPr>
            <a:lstStyle/>
            <a:p>
              <a:r>
                <a:rPr lang="da-DK" sz="1000" dirty="0">
                  <a:solidFill>
                    <a:schemeClr val="bg1"/>
                  </a:solidFill>
                </a:rPr>
                <a:t>11UF</a:t>
              </a:r>
            </a:p>
          </p:txBody>
        </p:sp>
      </p:grpSp>
      <p:grpSp>
        <p:nvGrpSpPr>
          <p:cNvPr id="60" name="Group 59">
            <a:extLst>
              <a:ext uri="{FF2B5EF4-FFF2-40B4-BE49-F238E27FC236}">
                <a16:creationId xmlns:a16="http://schemas.microsoft.com/office/drawing/2014/main" id="{982E0191-C4A8-441F-E69C-0C603B8C05DB}"/>
              </a:ext>
            </a:extLst>
          </p:cNvPr>
          <p:cNvGrpSpPr/>
          <p:nvPr/>
        </p:nvGrpSpPr>
        <p:grpSpPr>
          <a:xfrm>
            <a:off x="1138652" y="2626758"/>
            <a:ext cx="1219906" cy="877721"/>
            <a:chOff x="1138652" y="2626758"/>
            <a:chExt cx="1219906" cy="877721"/>
          </a:xfrm>
        </p:grpSpPr>
        <p:pic>
          <p:nvPicPr>
            <p:cNvPr id="30" name="Picture 29">
              <a:extLst>
                <a:ext uri="{FF2B5EF4-FFF2-40B4-BE49-F238E27FC236}">
                  <a16:creationId xmlns:a16="http://schemas.microsoft.com/office/drawing/2014/main" id="{B4E65873-A170-AB7B-1F3A-ED78842D6AE5}"/>
                </a:ext>
              </a:extLst>
            </p:cNvPr>
            <p:cNvPicPr>
              <a:picLocks noChangeAspect="1"/>
            </p:cNvPicPr>
            <p:nvPr/>
          </p:nvPicPr>
          <p:blipFill rotWithShape="1">
            <a:blip r:embed="rId18"/>
            <a:srcRect t="17748" b="18079"/>
            <a:stretch/>
          </p:blipFill>
          <p:spPr>
            <a:xfrm>
              <a:off x="1138652" y="2626758"/>
              <a:ext cx="1219906" cy="877721"/>
            </a:xfrm>
            <a:prstGeom prst="rect">
              <a:avLst/>
            </a:prstGeom>
          </p:spPr>
        </p:pic>
        <p:sp>
          <p:nvSpPr>
            <p:cNvPr id="44" name="TextBox 43">
              <a:extLst>
                <a:ext uri="{FF2B5EF4-FFF2-40B4-BE49-F238E27FC236}">
                  <a16:creationId xmlns:a16="http://schemas.microsoft.com/office/drawing/2014/main" id="{AAC5CF92-D906-9BF8-213F-3AF0C6EDDEBD}"/>
                </a:ext>
              </a:extLst>
            </p:cNvPr>
            <p:cNvSpPr txBox="1"/>
            <p:nvPr/>
          </p:nvSpPr>
          <p:spPr>
            <a:xfrm>
              <a:off x="1240817" y="3182022"/>
              <a:ext cx="510466" cy="246221"/>
            </a:xfrm>
            <a:prstGeom prst="rect">
              <a:avLst/>
            </a:prstGeom>
            <a:noFill/>
          </p:spPr>
          <p:txBody>
            <a:bodyPr wrap="square" rtlCol="0">
              <a:spAutoFit/>
            </a:bodyPr>
            <a:lstStyle/>
            <a:p>
              <a:r>
                <a:rPr lang="da-DK" sz="1000" dirty="0">
                  <a:solidFill>
                    <a:schemeClr val="bg1"/>
                  </a:solidFill>
                </a:rPr>
                <a:t>12UF</a:t>
              </a:r>
            </a:p>
          </p:txBody>
        </p:sp>
      </p:grpSp>
      <p:grpSp>
        <p:nvGrpSpPr>
          <p:cNvPr id="61" name="Group 60">
            <a:extLst>
              <a:ext uri="{FF2B5EF4-FFF2-40B4-BE49-F238E27FC236}">
                <a16:creationId xmlns:a16="http://schemas.microsoft.com/office/drawing/2014/main" id="{7F208213-E61F-C637-F606-A88F39ED1111}"/>
              </a:ext>
            </a:extLst>
          </p:cNvPr>
          <p:cNvGrpSpPr/>
          <p:nvPr/>
        </p:nvGrpSpPr>
        <p:grpSpPr>
          <a:xfrm>
            <a:off x="2266937" y="2626758"/>
            <a:ext cx="1191346" cy="900000"/>
            <a:chOff x="2266937" y="2626758"/>
            <a:chExt cx="1191346" cy="900000"/>
          </a:xfrm>
        </p:grpSpPr>
        <p:pic>
          <p:nvPicPr>
            <p:cNvPr id="33" name="Picture 32">
              <a:extLst>
                <a:ext uri="{FF2B5EF4-FFF2-40B4-BE49-F238E27FC236}">
                  <a16:creationId xmlns:a16="http://schemas.microsoft.com/office/drawing/2014/main" id="{CE2EDF52-DFB0-77B0-9E77-01A2C2C6D314}"/>
                </a:ext>
              </a:extLst>
            </p:cNvPr>
            <p:cNvPicPr>
              <a:picLocks noChangeAspect="1"/>
            </p:cNvPicPr>
            <p:nvPr/>
          </p:nvPicPr>
          <p:blipFill rotWithShape="1">
            <a:blip r:embed="rId19"/>
            <a:srcRect t="16667" b="15763"/>
            <a:stretch/>
          </p:blipFill>
          <p:spPr>
            <a:xfrm>
              <a:off x="2266937" y="2626758"/>
              <a:ext cx="1191346" cy="900000"/>
            </a:xfrm>
            <a:prstGeom prst="rect">
              <a:avLst/>
            </a:prstGeom>
          </p:spPr>
        </p:pic>
        <p:sp>
          <p:nvSpPr>
            <p:cNvPr id="45" name="TextBox 44">
              <a:extLst>
                <a:ext uri="{FF2B5EF4-FFF2-40B4-BE49-F238E27FC236}">
                  <a16:creationId xmlns:a16="http://schemas.microsoft.com/office/drawing/2014/main" id="{FA47B431-78E0-B344-2BB2-676B5FCAC3BA}"/>
                </a:ext>
              </a:extLst>
            </p:cNvPr>
            <p:cNvSpPr txBox="1"/>
            <p:nvPr/>
          </p:nvSpPr>
          <p:spPr>
            <a:xfrm>
              <a:off x="2373190" y="3185811"/>
              <a:ext cx="510466" cy="246221"/>
            </a:xfrm>
            <a:prstGeom prst="rect">
              <a:avLst/>
            </a:prstGeom>
            <a:noFill/>
          </p:spPr>
          <p:txBody>
            <a:bodyPr wrap="square" rtlCol="0">
              <a:spAutoFit/>
            </a:bodyPr>
            <a:lstStyle/>
            <a:p>
              <a:r>
                <a:rPr lang="da-DK" sz="1000" dirty="0">
                  <a:solidFill>
                    <a:schemeClr val="bg1"/>
                  </a:solidFill>
                </a:rPr>
                <a:t>14UF</a:t>
              </a:r>
            </a:p>
          </p:txBody>
        </p:sp>
      </p:grpSp>
      <p:grpSp>
        <p:nvGrpSpPr>
          <p:cNvPr id="62" name="Group 61">
            <a:extLst>
              <a:ext uri="{FF2B5EF4-FFF2-40B4-BE49-F238E27FC236}">
                <a16:creationId xmlns:a16="http://schemas.microsoft.com/office/drawing/2014/main" id="{91A1CE3E-FEB2-4F63-82DF-AC810002C17C}"/>
              </a:ext>
            </a:extLst>
          </p:cNvPr>
          <p:cNvGrpSpPr/>
          <p:nvPr/>
        </p:nvGrpSpPr>
        <p:grpSpPr>
          <a:xfrm>
            <a:off x="3376959" y="2626046"/>
            <a:ext cx="1211607" cy="900000"/>
            <a:chOff x="3376959" y="2626046"/>
            <a:chExt cx="1211607" cy="900000"/>
          </a:xfrm>
        </p:grpSpPr>
        <p:pic>
          <p:nvPicPr>
            <p:cNvPr id="34" name="Picture 33">
              <a:extLst>
                <a:ext uri="{FF2B5EF4-FFF2-40B4-BE49-F238E27FC236}">
                  <a16:creationId xmlns:a16="http://schemas.microsoft.com/office/drawing/2014/main" id="{B7D23957-E287-FD18-AFD3-2657A15B11AD}"/>
                </a:ext>
              </a:extLst>
            </p:cNvPr>
            <p:cNvPicPr>
              <a:picLocks noChangeAspect="1"/>
            </p:cNvPicPr>
            <p:nvPr/>
          </p:nvPicPr>
          <p:blipFill rotWithShape="1">
            <a:blip r:embed="rId20"/>
            <a:srcRect t="17118" b="16440"/>
            <a:stretch/>
          </p:blipFill>
          <p:spPr>
            <a:xfrm>
              <a:off x="3376959" y="2626046"/>
              <a:ext cx="1211607" cy="900000"/>
            </a:xfrm>
            <a:prstGeom prst="rect">
              <a:avLst/>
            </a:prstGeom>
          </p:spPr>
        </p:pic>
        <p:sp>
          <p:nvSpPr>
            <p:cNvPr id="46" name="TextBox 45">
              <a:extLst>
                <a:ext uri="{FF2B5EF4-FFF2-40B4-BE49-F238E27FC236}">
                  <a16:creationId xmlns:a16="http://schemas.microsoft.com/office/drawing/2014/main" id="{E3C8C245-8AFB-E756-2C24-B2D863958850}"/>
                </a:ext>
              </a:extLst>
            </p:cNvPr>
            <p:cNvSpPr txBox="1"/>
            <p:nvPr/>
          </p:nvSpPr>
          <p:spPr>
            <a:xfrm>
              <a:off x="3470331" y="3203047"/>
              <a:ext cx="510466" cy="246221"/>
            </a:xfrm>
            <a:prstGeom prst="rect">
              <a:avLst/>
            </a:prstGeom>
            <a:noFill/>
          </p:spPr>
          <p:txBody>
            <a:bodyPr wrap="square" rtlCol="0">
              <a:spAutoFit/>
            </a:bodyPr>
            <a:lstStyle/>
            <a:p>
              <a:r>
                <a:rPr lang="da-DK" sz="1000" dirty="0">
                  <a:solidFill>
                    <a:schemeClr val="bg1"/>
                  </a:solidFill>
                </a:rPr>
                <a:t>15UF</a:t>
              </a:r>
            </a:p>
          </p:txBody>
        </p:sp>
      </p:grpSp>
      <p:graphicFrame>
        <p:nvGraphicFramePr>
          <p:cNvPr id="63" name="Object 62">
            <a:extLst>
              <a:ext uri="{FF2B5EF4-FFF2-40B4-BE49-F238E27FC236}">
                <a16:creationId xmlns:a16="http://schemas.microsoft.com/office/drawing/2014/main" id="{8B67856D-522D-234D-B92F-4695944BA002}"/>
              </a:ext>
            </a:extLst>
          </p:cNvPr>
          <p:cNvGraphicFramePr>
            <a:graphicFrameLocks noChangeAspect="1"/>
          </p:cNvGraphicFramePr>
          <p:nvPr>
            <p:extLst>
              <p:ext uri="{D42A27DB-BD31-4B8C-83A1-F6EECF244321}">
                <p14:modId xmlns:p14="http://schemas.microsoft.com/office/powerpoint/2010/main" val="585683542"/>
              </p:ext>
            </p:extLst>
          </p:nvPr>
        </p:nvGraphicFramePr>
        <p:xfrm>
          <a:off x="-103356" y="3444699"/>
          <a:ext cx="3901004" cy="2985899"/>
        </p:xfrm>
        <a:graphic>
          <a:graphicData uri="http://schemas.openxmlformats.org/presentationml/2006/ole">
            <mc:AlternateContent xmlns:mc="http://schemas.openxmlformats.org/markup-compatibility/2006">
              <mc:Choice xmlns:v="urn:schemas-microsoft-com:vml" Requires="v">
                <p:oleObj name="Graph" r:id="rId21" imgW="9802440" imgH="7502760" progId="Origin95.Graph">
                  <p:embed/>
                </p:oleObj>
              </mc:Choice>
              <mc:Fallback>
                <p:oleObj name="Graph" r:id="rId21" imgW="9802440" imgH="7502760" progId="Origin95.Graph">
                  <p:embed/>
                  <p:pic>
                    <p:nvPicPr>
                      <p:cNvPr id="0" name=""/>
                      <p:cNvPicPr/>
                      <p:nvPr/>
                    </p:nvPicPr>
                    <p:blipFill>
                      <a:blip r:embed="rId22"/>
                      <a:stretch>
                        <a:fillRect/>
                      </a:stretch>
                    </p:blipFill>
                    <p:spPr>
                      <a:xfrm>
                        <a:off x="-103356" y="3444699"/>
                        <a:ext cx="3901004" cy="2985899"/>
                      </a:xfrm>
                      <a:prstGeom prst="rect">
                        <a:avLst/>
                      </a:prstGeom>
                    </p:spPr>
                  </p:pic>
                </p:oleObj>
              </mc:Fallback>
            </mc:AlternateContent>
          </a:graphicData>
        </a:graphic>
      </p:graphicFrame>
      <p:grpSp>
        <p:nvGrpSpPr>
          <p:cNvPr id="149" name="Group 148">
            <a:extLst>
              <a:ext uri="{FF2B5EF4-FFF2-40B4-BE49-F238E27FC236}">
                <a16:creationId xmlns:a16="http://schemas.microsoft.com/office/drawing/2014/main" id="{9AD086C7-D321-4035-C4DB-DD4C4C467B17}"/>
              </a:ext>
            </a:extLst>
          </p:cNvPr>
          <p:cNvGrpSpPr/>
          <p:nvPr/>
        </p:nvGrpSpPr>
        <p:grpSpPr>
          <a:xfrm>
            <a:off x="3376656" y="4253314"/>
            <a:ext cx="2703550" cy="1996688"/>
            <a:chOff x="7800801" y="1441385"/>
            <a:chExt cx="2703550" cy="1996688"/>
          </a:xfrm>
        </p:grpSpPr>
        <p:grpSp>
          <p:nvGrpSpPr>
            <p:cNvPr id="150" name="Group 149">
              <a:extLst>
                <a:ext uri="{FF2B5EF4-FFF2-40B4-BE49-F238E27FC236}">
                  <a16:creationId xmlns:a16="http://schemas.microsoft.com/office/drawing/2014/main" id="{61733C7E-3855-5188-7CA6-18891E4D203D}"/>
                </a:ext>
              </a:extLst>
            </p:cNvPr>
            <p:cNvGrpSpPr/>
            <p:nvPr/>
          </p:nvGrpSpPr>
          <p:grpSpPr>
            <a:xfrm>
              <a:off x="7800801" y="1441385"/>
              <a:ext cx="2703550" cy="1996688"/>
              <a:chOff x="4226641" y="1206630"/>
              <a:chExt cx="2703550" cy="1996688"/>
            </a:xfrm>
          </p:grpSpPr>
          <p:grpSp>
            <p:nvGrpSpPr>
              <p:cNvPr id="154" name="Group 153">
                <a:extLst>
                  <a:ext uri="{FF2B5EF4-FFF2-40B4-BE49-F238E27FC236}">
                    <a16:creationId xmlns:a16="http://schemas.microsoft.com/office/drawing/2014/main" id="{8086B55A-108A-74C0-D2C8-06310FDACDD6}"/>
                  </a:ext>
                </a:extLst>
              </p:cNvPr>
              <p:cNvGrpSpPr/>
              <p:nvPr/>
            </p:nvGrpSpPr>
            <p:grpSpPr>
              <a:xfrm>
                <a:off x="4226641" y="1206630"/>
                <a:ext cx="2703550" cy="1996688"/>
                <a:chOff x="3895248" y="1193051"/>
                <a:chExt cx="2703550" cy="1996688"/>
              </a:xfrm>
            </p:grpSpPr>
            <p:grpSp>
              <p:nvGrpSpPr>
                <p:cNvPr id="157" name="Group 156">
                  <a:extLst>
                    <a:ext uri="{FF2B5EF4-FFF2-40B4-BE49-F238E27FC236}">
                      <a16:creationId xmlns:a16="http://schemas.microsoft.com/office/drawing/2014/main" id="{7D73492D-FECE-54D5-346A-7A2815C4559F}"/>
                    </a:ext>
                  </a:extLst>
                </p:cNvPr>
                <p:cNvGrpSpPr/>
                <p:nvPr/>
              </p:nvGrpSpPr>
              <p:grpSpPr>
                <a:xfrm>
                  <a:off x="3895248" y="1193051"/>
                  <a:ext cx="2703550" cy="1996688"/>
                  <a:chOff x="530603" y="411749"/>
                  <a:chExt cx="3768239" cy="2634351"/>
                </a:xfrm>
              </p:grpSpPr>
              <p:grpSp>
                <p:nvGrpSpPr>
                  <p:cNvPr id="159" name="Group 158">
                    <a:extLst>
                      <a:ext uri="{FF2B5EF4-FFF2-40B4-BE49-F238E27FC236}">
                        <a16:creationId xmlns:a16="http://schemas.microsoft.com/office/drawing/2014/main" id="{C711C6C0-381A-1E15-24D0-8C938531FE5A}"/>
                      </a:ext>
                    </a:extLst>
                  </p:cNvPr>
                  <p:cNvGrpSpPr/>
                  <p:nvPr/>
                </p:nvGrpSpPr>
                <p:grpSpPr>
                  <a:xfrm>
                    <a:off x="530603" y="411749"/>
                    <a:ext cx="3768239" cy="2634351"/>
                    <a:chOff x="530603" y="411749"/>
                    <a:chExt cx="3768239" cy="2634351"/>
                  </a:xfrm>
                </p:grpSpPr>
                <p:pic>
                  <p:nvPicPr>
                    <p:cNvPr id="168" name="Picture 2">
                      <a:extLst>
                        <a:ext uri="{FF2B5EF4-FFF2-40B4-BE49-F238E27FC236}">
                          <a16:creationId xmlns:a16="http://schemas.microsoft.com/office/drawing/2014/main" id="{284CCCEA-F5FC-DCF9-0B9E-BD73E28BA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03" y="411749"/>
                      <a:ext cx="3768239" cy="2634351"/>
                    </a:xfrm>
                    <a:prstGeom prst="rect">
                      <a:avLst/>
                    </a:prstGeom>
                    <a:noFill/>
                    <a:ln w="15875">
                      <a:solidFill>
                        <a:srgbClr val="FF0000"/>
                      </a:solidFill>
                      <a:miter lim="800000"/>
                      <a:headEnd/>
                      <a:tailEnd/>
                    </a:ln>
                  </p:spPr>
                </p:pic>
                <p:sp>
                  <p:nvSpPr>
                    <p:cNvPr id="169" name="Rectangle 168">
                      <a:extLst>
                        <a:ext uri="{FF2B5EF4-FFF2-40B4-BE49-F238E27FC236}">
                          <a16:creationId xmlns:a16="http://schemas.microsoft.com/office/drawing/2014/main" id="{60D6901A-B90E-4FC8-B78B-F3E08F89AE7E}"/>
                        </a:ext>
                      </a:extLst>
                    </p:cNvPr>
                    <p:cNvSpPr/>
                    <p:nvPr/>
                  </p:nvSpPr>
                  <p:spPr>
                    <a:xfrm>
                      <a:off x="741340" y="239905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0" name="Oval 169">
                      <a:extLst>
                        <a:ext uri="{FF2B5EF4-FFF2-40B4-BE49-F238E27FC236}">
                          <a16:creationId xmlns:a16="http://schemas.microsoft.com/office/drawing/2014/main" id="{229CC74C-5C68-B25B-A7C2-AB6A1C6DB368}"/>
                        </a:ext>
                      </a:extLst>
                    </p:cNvPr>
                    <p:cNvSpPr/>
                    <p:nvPr/>
                  </p:nvSpPr>
                  <p:spPr>
                    <a:xfrm>
                      <a:off x="968114" y="184281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1" name="Oval 170">
                      <a:extLst>
                        <a:ext uri="{FF2B5EF4-FFF2-40B4-BE49-F238E27FC236}">
                          <a16:creationId xmlns:a16="http://schemas.microsoft.com/office/drawing/2014/main" id="{93FC9196-1769-1B55-935C-A95B6E91B63A}"/>
                        </a:ext>
                      </a:extLst>
                    </p:cNvPr>
                    <p:cNvSpPr/>
                    <p:nvPr/>
                  </p:nvSpPr>
                  <p:spPr>
                    <a:xfrm>
                      <a:off x="968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Oval 179">
                      <a:extLst>
                        <a:ext uri="{FF2B5EF4-FFF2-40B4-BE49-F238E27FC236}">
                          <a16:creationId xmlns:a16="http://schemas.microsoft.com/office/drawing/2014/main" id="{DC147148-FF52-DF8F-25AE-C75722A2A0DF}"/>
                        </a:ext>
                      </a:extLst>
                    </p:cNvPr>
                    <p:cNvSpPr/>
                    <p:nvPr/>
                  </p:nvSpPr>
                  <p:spPr>
                    <a:xfrm>
                      <a:off x="1250830" y="1838448"/>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1" name="Oval 180">
                      <a:extLst>
                        <a:ext uri="{FF2B5EF4-FFF2-40B4-BE49-F238E27FC236}">
                          <a16:creationId xmlns:a16="http://schemas.microsoft.com/office/drawing/2014/main" id="{50CD5D42-FE3E-B301-1AF0-29507B5E5873}"/>
                        </a:ext>
                      </a:extLst>
                    </p:cNvPr>
                    <p:cNvSpPr/>
                    <p:nvPr/>
                  </p:nvSpPr>
                  <p:spPr>
                    <a:xfrm>
                      <a:off x="1255114" y="904575"/>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9" name="Oval 188">
                      <a:extLst>
                        <a:ext uri="{FF2B5EF4-FFF2-40B4-BE49-F238E27FC236}">
                          <a16:creationId xmlns:a16="http://schemas.microsoft.com/office/drawing/2014/main" id="{B69DA261-CD3E-B748-2556-EDA479E841D4}"/>
                        </a:ext>
                      </a:extLst>
                    </p:cNvPr>
                    <p:cNvSpPr/>
                    <p:nvPr/>
                  </p:nvSpPr>
                  <p:spPr>
                    <a:xfrm>
                      <a:off x="3131388"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0" name="Oval 189">
                      <a:extLst>
                        <a:ext uri="{FF2B5EF4-FFF2-40B4-BE49-F238E27FC236}">
                          <a16:creationId xmlns:a16="http://schemas.microsoft.com/office/drawing/2014/main" id="{34725D90-D424-8CEC-7D59-6967EFEAF986}"/>
                        </a:ext>
                      </a:extLst>
                    </p:cNvPr>
                    <p:cNvSpPr/>
                    <p:nvPr/>
                  </p:nvSpPr>
                  <p:spPr>
                    <a:xfrm>
                      <a:off x="3431172" y="1820992"/>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1" name="Oval 190">
                      <a:extLst>
                        <a:ext uri="{FF2B5EF4-FFF2-40B4-BE49-F238E27FC236}">
                          <a16:creationId xmlns:a16="http://schemas.microsoft.com/office/drawing/2014/main" id="{C39EFC36-1D74-A8C4-2D1F-68C553D9602C}"/>
                        </a:ext>
                      </a:extLst>
                    </p:cNvPr>
                    <p:cNvSpPr/>
                    <p:nvPr/>
                  </p:nvSpPr>
                  <p:spPr>
                    <a:xfrm>
                      <a:off x="343117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6" name="Oval 255">
                      <a:extLst>
                        <a:ext uri="{FF2B5EF4-FFF2-40B4-BE49-F238E27FC236}">
                          <a16:creationId xmlns:a16="http://schemas.microsoft.com/office/drawing/2014/main" id="{ABD47F9F-11B7-AC72-12E7-851F88FEB7AE}"/>
                        </a:ext>
                      </a:extLst>
                    </p:cNvPr>
                    <p:cNvSpPr/>
                    <p:nvPr/>
                  </p:nvSpPr>
                  <p:spPr>
                    <a:xfrm>
                      <a:off x="3126042" y="88283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7" name="Oval 256">
                      <a:extLst>
                        <a:ext uri="{FF2B5EF4-FFF2-40B4-BE49-F238E27FC236}">
                          <a16:creationId xmlns:a16="http://schemas.microsoft.com/office/drawing/2014/main" id="{D048FBBE-346D-07E1-526F-A23746A30277}"/>
                        </a:ext>
                      </a:extLst>
                    </p:cNvPr>
                    <p:cNvSpPr/>
                    <p:nvPr/>
                  </p:nvSpPr>
                  <p:spPr>
                    <a:xfrm>
                      <a:off x="2352300" y="1606424"/>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8" name="Oval 257">
                      <a:extLst>
                        <a:ext uri="{FF2B5EF4-FFF2-40B4-BE49-F238E27FC236}">
                          <a16:creationId xmlns:a16="http://schemas.microsoft.com/office/drawing/2014/main" id="{D86B4361-5DB1-390F-CC64-EAD19F8E4CBD}"/>
                        </a:ext>
                      </a:extLst>
                    </p:cNvPr>
                    <p:cNvSpPr/>
                    <p:nvPr/>
                  </p:nvSpPr>
                  <p:spPr>
                    <a:xfrm>
                      <a:off x="2638961" y="1605910"/>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9" name="Oval 258">
                      <a:extLst>
                        <a:ext uri="{FF2B5EF4-FFF2-40B4-BE49-F238E27FC236}">
                          <a16:creationId xmlns:a16="http://schemas.microsoft.com/office/drawing/2014/main" id="{6C2482E2-CDC4-8758-16E3-DC9B4BFF901A}"/>
                        </a:ext>
                      </a:extLst>
                    </p:cNvPr>
                    <p:cNvSpPr/>
                    <p:nvPr/>
                  </p:nvSpPr>
                  <p:spPr>
                    <a:xfrm>
                      <a:off x="2352300" y="667869"/>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0" name="Oval 259">
                      <a:extLst>
                        <a:ext uri="{FF2B5EF4-FFF2-40B4-BE49-F238E27FC236}">
                          <a16:creationId xmlns:a16="http://schemas.microsoft.com/office/drawing/2014/main" id="{39908059-8831-A201-3E60-A35BE5000520}"/>
                        </a:ext>
                      </a:extLst>
                    </p:cNvPr>
                    <p:cNvSpPr/>
                    <p:nvPr/>
                  </p:nvSpPr>
                  <p:spPr>
                    <a:xfrm>
                      <a:off x="2638961" y="664403"/>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1" name="Oval 260">
                      <a:extLst>
                        <a:ext uri="{FF2B5EF4-FFF2-40B4-BE49-F238E27FC236}">
                          <a16:creationId xmlns:a16="http://schemas.microsoft.com/office/drawing/2014/main" id="{78901750-E6D4-5763-B382-6AE5FC79ED30}"/>
                        </a:ext>
                      </a:extLst>
                    </p:cNvPr>
                    <p:cNvSpPr/>
                    <p:nvPr/>
                  </p:nvSpPr>
                  <p:spPr>
                    <a:xfrm>
                      <a:off x="1778526"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2" name="Oval 261">
                      <a:extLst>
                        <a:ext uri="{FF2B5EF4-FFF2-40B4-BE49-F238E27FC236}">
                          <a16:creationId xmlns:a16="http://schemas.microsoft.com/office/drawing/2014/main" id="{A6C4E8E4-5844-8E93-2E99-991C15B69D72}"/>
                        </a:ext>
                      </a:extLst>
                    </p:cNvPr>
                    <p:cNvSpPr/>
                    <p:nvPr/>
                  </p:nvSpPr>
                  <p:spPr>
                    <a:xfrm>
                      <a:off x="2056557" y="2074651"/>
                      <a:ext cx="258258" cy="275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60" name="Rectangle 159">
                    <a:extLst>
                      <a:ext uri="{FF2B5EF4-FFF2-40B4-BE49-F238E27FC236}">
                        <a16:creationId xmlns:a16="http://schemas.microsoft.com/office/drawing/2014/main" id="{DC4F0951-A555-B34A-33A7-94C3C42FA1CC}"/>
                      </a:ext>
                    </a:extLst>
                  </p:cNvPr>
                  <p:cNvSpPr/>
                  <p:nvPr/>
                </p:nvSpPr>
                <p:spPr>
                  <a:xfrm>
                    <a:off x="991932" y="2404164"/>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1" name="Rectangle 160">
                    <a:extLst>
                      <a:ext uri="{FF2B5EF4-FFF2-40B4-BE49-F238E27FC236}">
                        <a16:creationId xmlns:a16="http://schemas.microsoft.com/office/drawing/2014/main" id="{912698D8-2FD9-FBBA-39DE-96A5E176D359}"/>
                      </a:ext>
                    </a:extLst>
                  </p:cNvPr>
                  <p:cNvSpPr/>
                  <p:nvPr/>
                </p:nvSpPr>
                <p:spPr>
                  <a:xfrm>
                    <a:off x="1249685" y="238575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2" name="Rectangle 161">
                    <a:extLst>
                      <a:ext uri="{FF2B5EF4-FFF2-40B4-BE49-F238E27FC236}">
                        <a16:creationId xmlns:a16="http://schemas.microsoft.com/office/drawing/2014/main" id="{39D2A366-AB1D-DC58-15E4-77195D52A19D}"/>
                      </a:ext>
                    </a:extLst>
                  </p:cNvPr>
                  <p:cNvSpPr/>
                  <p:nvPr/>
                </p:nvSpPr>
                <p:spPr>
                  <a:xfrm>
                    <a:off x="740315" y="1692278"/>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3" name="Rectangle 162">
                    <a:extLst>
                      <a:ext uri="{FF2B5EF4-FFF2-40B4-BE49-F238E27FC236}">
                        <a16:creationId xmlns:a16="http://schemas.microsoft.com/office/drawing/2014/main" id="{01DCD9AE-43E6-8F7A-186D-FBE0C4CA1C8A}"/>
                      </a:ext>
                    </a:extLst>
                  </p:cNvPr>
                  <p:cNvSpPr/>
                  <p:nvPr/>
                </p:nvSpPr>
                <p:spPr>
                  <a:xfrm>
                    <a:off x="734178" y="2170962"/>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4" name="Rectangle 163">
                    <a:extLst>
                      <a:ext uri="{FF2B5EF4-FFF2-40B4-BE49-F238E27FC236}">
                        <a16:creationId xmlns:a16="http://schemas.microsoft.com/office/drawing/2014/main" id="{27BF459D-3948-8D2A-C1FF-9BA82E5015C4}"/>
                      </a:ext>
                    </a:extLst>
                  </p:cNvPr>
                  <p:cNvSpPr/>
                  <p:nvPr/>
                </p:nvSpPr>
                <p:spPr>
                  <a:xfrm>
                    <a:off x="733153" y="1924459"/>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5" name="Rectangle 164">
                    <a:extLst>
                      <a:ext uri="{FF2B5EF4-FFF2-40B4-BE49-F238E27FC236}">
                        <a16:creationId xmlns:a16="http://schemas.microsoft.com/office/drawing/2014/main" id="{E5B1C5AC-06BF-B47A-1C49-FC26AAF392BD}"/>
                      </a:ext>
                    </a:extLst>
                  </p:cNvPr>
                  <p:cNvSpPr/>
                  <p:nvPr/>
                </p:nvSpPr>
                <p:spPr>
                  <a:xfrm>
                    <a:off x="1254796" y="2157663"/>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6" name="Rectangle 165">
                    <a:extLst>
                      <a:ext uri="{FF2B5EF4-FFF2-40B4-BE49-F238E27FC236}">
                        <a16:creationId xmlns:a16="http://schemas.microsoft.com/office/drawing/2014/main" id="{385B6A58-40F9-A094-89B4-183A2681F8D0}"/>
                      </a:ext>
                    </a:extLst>
                  </p:cNvPr>
                  <p:cNvSpPr/>
                  <p:nvPr/>
                </p:nvSpPr>
                <p:spPr>
                  <a:xfrm>
                    <a:off x="997044" y="2169937"/>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7" name="Rectangle 166">
                    <a:extLst>
                      <a:ext uri="{FF2B5EF4-FFF2-40B4-BE49-F238E27FC236}">
                        <a16:creationId xmlns:a16="http://schemas.microsoft.com/office/drawing/2014/main" id="{B34C289F-785B-763A-213E-6A233DC37346}"/>
                      </a:ext>
                    </a:extLst>
                  </p:cNvPr>
                  <p:cNvSpPr/>
                  <p:nvPr/>
                </p:nvSpPr>
                <p:spPr>
                  <a:xfrm>
                    <a:off x="990907" y="1936735"/>
                    <a:ext cx="64970" cy="7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58" name="Oval 157">
                  <a:extLst>
                    <a:ext uri="{FF2B5EF4-FFF2-40B4-BE49-F238E27FC236}">
                      <a16:creationId xmlns:a16="http://schemas.microsoft.com/office/drawing/2014/main" id="{F1CA9BCB-1E1B-03C1-E7B9-BC46DB50C9BD}"/>
                    </a:ext>
                  </a:extLst>
                </p:cNvPr>
                <p:cNvSpPr/>
                <p:nvPr/>
              </p:nvSpPr>
              <p:spPr>
                <a:xfrm>
                  <a:off x="4166642" y="1551087"/>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55" name="Oval 154">
                <a:extLst>
                  <a:ext uri="{FF2B5EF4-FFF2-40B4-BE49-F238E27FC236}">
                    <a16:creationId xmlns:a16="http://schemas.microsoft.com/office/drawing/2014/main" id="{EBE60AB8-90AB-E432-5FA4-1BB7E028133F}"/>
                  </a:ext>
                </a:extLst>
              </p:cNvPr>
              <p:cNvSpPr/>
              <p:nvPr/>
            </p:nvSpPr>
            <p:spPr>
              <a:xfrm>
                <a:off x="5133705" y="175515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6" name="Oval 155">
                <a:extLst>
                  <a:ext uri="{FF2B5EF4-FFF2-40B4-BE49-F238E27FC236}">
                    <a16:creationId xmlns:a16="http://schemas.microsoft.com/office/drawing/2014/main" id="{1CA5DAC8-8846-C39A-0D8B-F8A9ACE74E8B}"/>
                  </a:ext>
                </a:extLst>
              </p:cNvPr>
              <p:cNvSpPr/>
              <p:nvPr/>
            </p:nvSpPr>
            <p:spPr>
              <a:xfrm>
                <a:off x="5339372" y="1754766"/>
                <a:ext cx="185289" cy="209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51" name="Oval 150">
              <a:extLst>
                <a:ext uri="{FF2B5EF4-FFF2-40B4-BE49-F238E27FC236}">
                  <a16:creationId xmlns:a16="http://schemas.microsoft.com/office/drawing/2014/main" id="{FDC40D99-5DB6-48ED-414B-71CD0AE5B0CF}"/>
                </a:ext>
              </a:extLst>
            </p:cNvPr>
            <p:cNvSpPr/>
            <p:nvPr/>
          </p:nvSpPr>
          <p:spPr>
            <a:xfrm>
              <a:off x="8658542" y="1951821"/>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2" name="Oval 151">
              <a:extLst>
                <a:ext uri="{FF2B5EF4-FFF2-40B4-BE49-F238E27FC236}">
                  <a16:creationId xmlns:a16="http://schemas.microsoft.com/office/drawing/2014/main" id="{EB2F5B85-7875-4E32-6A6A-722EFADBC3F2}"/>
                </a:ext>
              </a:extLst>
            </p:cNvPr>
            <p:cNvSpPr/>
            <p:nvPr/>
          </p:nvSpPr>
          <p:spPr>
            <a:xfrm>
              <a:off x="9069251" y="2323779"/>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3" name="Oval 152">
              <a:extLst>
                <a:ext uri="{FF2B5EF4-FFF2-40B4-BE49-F238E27FC236}">
                  <a16:creationId xmlns:a16="http://schemas.microsoft.com/office/drawing/2014/main" id="{E915C170-8C21-DBD0-6A2A-A27A1A674B91}"/>
                </a:ext>
              </a:extLst>
            </p:cNvPr>
            <p:cNvSpPr/>
            <p:nvPr/>
          </p:nvSpPr>
          <p:spPr>
            <a:xfrm>
              <a:off x="9603941" y="2471013"/>
              <a:ext cx="273057" cy="2638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1186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a:extLst>
              <a:ext uri="{FF2B5EF4-FFF2-40B4-BE49-F238E27FC236}">
                <a16:creationId xmlns:a16="http://schemas.microsoft.com/office/drawing/2014/main" id="{A624A1AC-2CD4-7B2A-D69E-4437AF1A72A6}"/>
              </a:ext>
            </a:extLst>
          </p:cNvPr>
          <p:cNvPicPr>
            <a:picLocks noChangeAspect="1"/>
          </p:cNvPicPr>
          <p:nvPr/>
        </p:nvPicPr>
        <p:blipFill rotWithShape="1">
          <a:blip r:embed="rId2">
            <a:extLst>
              <a:ext uri="{28A0092B-C50C-407E-A947-70E740481C1C}">
                <a14:useLocalDpi xmlns:a14="http://schemas.microsoft.com/office/drawing/2010/main" val="0"/>
              </a:ext>
            </a:extLst>
          </a:blip>
          <a:srcRect b="10907"/>
          <a:stretch/>
        </p:blipFill>
        <p:spPr>
          <a:xfrm>
            <a:off x="304874" y="166292"/>
            <a:ext cx="7207550" cy="4540179"/>
          </a:xfrm>
          <a:prstGeom prst="rect">
            <a:avLst/>
          </a:prstGeom>
        </p:spPr>
      </p:pic>
      <p:pic>
        <p:nvPicPr>
          <p:cNvPr id="7" name="Picture 6" descr="Diagram">
            <a:extLst>
              <a:ext uri="{FF2B5EF4-FFF2-40B4-BE49-F238E27FC236}">
                <a16:creationId xmlns:a16="http://schemas.microsoft.com/office/drawing/2014/main" id="{4C023AEC-C5A9-CCB0-F779-98E373F560EE}"/>
              </a:ext>
            </a:extLst>
          </p:cNvPr>
          <p:cNvPicPr>
            <a:picLocks noChangeAspect="1"/>
          </p:cNvPicPr>
          <p:nvPr/>
        </p:nvPicPr>
        <p:blipFill rotWithShape="1">
          <a:blip r:embed="rId3">
            <a:extLst>
              <a:ext uri="{28A0092B-C50C-407E-A947-70E740481C1C}">
                <a14:useLocalDpi xmlns:a14="http://schemas.microsoft.com/office/drawing/2010/main" val="0"/>
              </a:ext>
            </a:extLst>
          </a:blip>
          <a:srcRect b="23480"/>
          <a:stretch/>
        </p:blipFill>
        <p:spPr>
          <a:xfrm>
            <a:off x="6409765" y="1099944"/>
            <a:ext cx="5638799" cy="3050715"/>
          </a:xfrm>
          <a:prstGeom prst="rect">
            <a:avLst/>
          </a:prstGeom>
        </p:spPr>
      </p:pic>
      <p:pic>
        <p:nvPicPr>
          <p:cNvPr id="11" name="Picture 10" descr="Graphical user interface, application">
            <a:extLst>
              <a:ext uri="{FF2B5EF4-FFF2-40B4-BE49-F238E27FC236}">
                <a16:creationId xmlns:a16="http://schemas.microsoft.com/office/drawing/2014/main" id="{83586C52-657F-E6E4-4991-308CB43CD701}"/>
              </a:ext>
            </a:extLst>
          </p:cNvPr>
          <p:cNvPicPr>
            <a:picLocks noChangeAspect="1"/>
          </p:cNvPicPr>
          <p:nvPr/>
        </p:nvPicPr>
        <p:blipFill rotWithShape="1">
          <a:blip r:embed="rId4">
            <a:extLst>
              <a:ext uri="{28A0092B-C50C-407E-A947-70E740481C1C}">
                <a14:useLocalDpi xmlns:a14="http://schemas.microsoft.com/office/drawing/2010/main" val="0"/>
              </a:ext>
            </a:extLst>
          </a:blip>
          <a:srcRect r="32532" b="72287"/>
          <a:stretch/>
        </p:blipFill>
        <p:spPr>
          <a:xfrm>
            <a:off x="5199603" y="4392705"/>
            <a:ext cx="6544161" cy="1900518"/>
          </a:xfrm>
          <a:prstGeom prst="rect">
            <a:avLst/>
          </a:prstGeom>
        </p:spPr>
      </p:pic>
    </p:spTree>
    <p:extLst>
      <p:ext uri="{BB962C8B-B14F-4D97-AF65-F5344CB8AC3E}">
        <p14:creationId xmlns:p14="http://schemas.microsoft.com/office/powerpoint/2010/main" val="317780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22FD3A3-7248-8522-6F7E-83B0FFC6BC4E}"/>
              </a:ext>
            </a:extLst>
          </p:cNvPr>
          <p:cNvGraphicFramePr>
            <a:graphicFrameLocks noChangeAspect="1"/>
          </p:cNvGraphicFramePr>
          <p:nvPr>
            <p:extLst>
              <p:ext uri="{D42A27DB-BD31-4B8C-83A1-F6EECF244321}">
                <p14:modId xmlns:p14="http://schemas.microsoft.com/office/powerpoint/2010/main" val="2904001871"/>
              </p:ext>
            </p:extLst>
          </p:nvPr>
        </p:nvGraphicFramePr>
        <p:xfrm>
          <a:off x="1090054" y="1264024"/>
          <a:ext cx="4681266" cy="3583126"/>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4" name="Object 3">
                        <a:extLst>
                          <a:ext uri="{FF2B5EF4-FFF2-40B4-BE49-F238E27FC236}">
                            <a16:creationId xmlns:a16="http://schemas.microsoft.com/office/drawing/2014/main" id="{18486515-B2DD-3EE7-EC3C-BE42A1E9DDA1}"/>
                          </a:ext>
                        </a:extLst>
                      </p:cNvPr>
                      <p:cNvPicPr/>
                      <p:nvPr/>
                    </p:nvPicPr>
                    <p:blipFill>
                      <a:blip r:embed="rId3"/>
                      <a:stretch>
                        <a:fillRect/>
                      </a:stretch>
                    </p:blipFill>
                    <p:spPr>
                      <a:xfrm>
                        <a:off x="1090054" y="1264024"/>
                        <a:ext cx="4681266" cy="358312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6605B93-0C7A-8DA1-C62D-F718D91B2722}"/>
              </a:ext>
            </a:extLst>
          </p:cNvPr>
          <p:cNvGraphicFramePr>
            <a:graphicFrameLocks noChangeAspect="1"/>
          </p:cNvGraphicFramePr>
          <p:nvPr>
            <p:extLst>
              <p:ext uri="{D42A27DB-BD31-4B8C-83A1-F6EECF244321}">
                <p14:modId xmlns:p14="http://schemas.microsoft.com/office/powerpoint/2010/main" val="3339461559"/>
              </p:ext>
            </p:extLst>
          </p:nvPr>
        </p:nvGraphicFramePr>
        <p:xfrm>
          <a:off x="6420680" y="1264024"/>
          <a:ext cx="4681266" cy="3583126"/>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4" name="Object 3">
                        <a:extLst>
                          <a:ext uri="{FF2B5EF4-FFF2-40B4-BE49-F238E27FC236}">
                            <a16:creationId xmlns:a16="http://schemas.microsoft.com/office/drawing/2014/main" id="{9314D52F-F8A9-E840-316F-8828B2B3FBEE}"/>
                          </a:ext>
                        </a:extLst>
                      </p:cNvPr>
                      <p:cNvPicPr/>
                      <p:nvPr/>
                    </p:nvPicPr>
                    <p:blipFill>
                      <a:blip r:embed="rId5"/>
                      <a:stretch>
                        <a:fillRect/>
                      </a:stretch>
                    </p:blipFill>
                    <p:spPr>
                      <a:xfrm>
                        <a:off x="6420680" y="1264024"/>
                        <a:ext cx="4681266" cy="3583126"/>
                      </a:xfrm>
                      <a:prstGeom prst="rect">
                        <a:avLst/>
                      </a:prstGeom>
                    </p:spPr>
                  </p:pic>
                </p:oleObj>
              </mc:Fallback>
            </mc:AlternateContent>
          </a:graphicData>
        </a:graphic>
      </p:graphicFrame>
    </p:spTree>
    <p:extLst>
      <p:ext uri="{BB962C8B-B14F-4D97-AF65-F5344CB8AC3E}">
        <p14:creationId xmlns:p14="http://schemas.microsoft.com/office/powerpoint/2010/main" val="426943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A6E-6A6B-21CE-2480-449E131E9B70}"/>
              </a:ext>
            </a:extLst>
          </p:cNvPr>
          <p:cNvSpPr>
            <a:spLocks noGrp="1"/>
          </p:cNvSpPr>
          <p:nvPr>
            <p:ph type="title"/>
          </p:nvPr>
        </p:nvSpPr>
        <p:spPr>
          <a:xfrm>
            <a:off x="975360" y="149891"/>
            <a:ext cx="10241280" cy="630039"/>
          </a:xfrm>
        </p:spPr>
        <p:txBody>
          <a:bodyPr/>
          <a:lstStyle/>
          <a:p>
            <a:pPr algn="ctr"/>
            <a:r>
              <a:rPr lang="da-DK" dirty="0" err="1"/>
              <a:t>Particle</a:t>
            </a:r>
            <a:r>
              <a:rPr lang="da-DK" dirty="0"/>
              <a:t> </a:t>
            </a:r>
            <a:r>
              <a:rPr lang="da-DK" dirty="0" err="1"/>
              <a:t>Size</a:t>
            </a:r>
            <a:r>
              <a:rPr lang="da-DK" dirty="0"/>
              <a:t> </a:t>
            </a:r>
            <a:r>
              <a:rPr lang="da-DK" dirty="0" err="1"/>
              <a:t>analysis</a:t>
            </a:r>
            <a:r>
              <a:rPr lang="da-DK" dirty="0"/>
              <a:t> (x10)</a:t>
            </a:r>
          </a:p>
        </p:txBody>
      </p:sp>
      <p:graphicFrame>
        <p:nvGraphicFramePr>
          <p:cNvPr id="4" name="Object 3">
            <a:extLst>
              <a:ext uri="{FF2B5EF4-FFF2-40B4-BE49-F238E27FC236}">
                <a16:creationId xmlns:a16="http://schemas.microsoft.com/office/drawing/2014/main" id="{B9ACB75B-4B15-0660-0E41-73C101110B22}"/>
              </a:ext>
            </a:extLst>
          </p:cNvPr>
          <p:cNvGraphicFramePr>
            <a:graphicFrameLocks noChangeAspect="1"/>
          </p:cNvGraphicFramePr>
          <p:nvPr>
            <p:extLst>
              <p:ext uri="{D42A27DB-BD31-4B8C-83A1-F6EECF244321}">
                <p14:modId xmlns:p14="http://schemas.microsoft.com/office/powerpoint/2010/main" val="1528816741"/>
              </p:ext>
            </p:extLst>
          </p:nvPr>
        </p:nvGraphicFramePr>
        <p:xfrm>
          <a:off x="190154" y="779930"/>
          <a:ext cx="3977501" cy="3044451"/>
        </p:xfrm>
        <a:graphic>
          <a:graphicData uri="http://schemas.openxmlformats.org/presentationml/2006/ole">
            <mc:AlternateContent xmlns:mc="http://schemas.openxmlformats.org/markup-compatibility/2006">
              <mc:Choice xmlns:v="urn:schemas-microsoft-com:vml" Requires="v">
                <p:oleObj name="Graph" r:id="rId2" imgW="9802440" imgH="7502760" progId="Origin95.Graph">
                  <p:embed/>
                </p:oleObj>
              </mc:Choice>
              <mc:Fallback>
                <p:oleObj name="Graph" r:id="rId2" imgW="9802440" imgH="7502760" progId="Origin95.Graph">
                  <p:embed/>
                  <p:pic>
                    <p:nvPicPr>
                      <p:cNvPr id="0" name=""/>
                      <p:cNvPicPr/>
                      <p:nvPr/>
                    </p:nvPicPr>
                    <p:blipFill>
                      <a:blip r:embed="rId3"/>
                      <a:stretch>
                        <a:fillRect/>
                      </a:stretch>
                    </p:blipFill>
                    <p:spPr>
                      <a:xfrm>
                        <a:off x="190154" y="779930"/>
                        <a:ext cx="3977501" cy="30444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9AF5EC3-BE31-477D-97F1-B68132619AE2}"/>
              </a:ext>
            </a:extLst>
          </p:cNvPr>
          <p:cNvGraphicFramePr>
            <a:graphicFrameLocks noChangeAspect="1"/>
          </p:cNvGraphicFramePr>
          <p:nvPr>
            <p:extLst>
              <p:ext uri="{D42A27DB-BD31-4B8C-83A1-F6EECF244321}">
                <p14:modId xmlns:p14="http://schemas.microsoft.com/office/powerpoint/2010/main" val="3849471792"/>
              </p:ext>
            </p:extLst>
          </p:nvPr>
        </p:nvGraphicFramePr>
        <p:xfrm>
          <a:off x="4107250" y="779929"/>
          <a:ext cx="3977501" cy="3044451"/>
        </p:xfrm>
        <a:graphic>
          <a:graphicData uri="http://schemas.openxmlformats.org/presentationml/2006/ole">
            <mc:AlternateContent xmlns:mc="http://schemas.openxmlformats.org/markup-compatibility/2006">
              <mc:Choice xmlns:v="urn:schemas-microsoft-com:vml" Requires="v">
                <p:oleObj name="Graph" r:id="rId4" imgW="9802440" imgH="7502760" progId="Origin95.Graph">
                  <p:embed/>
                </p:oleObj>
              </mc:Choice>
              <mc:Fallback>
                <p:oleObj name="Graph" r:id="rId4" imgW="9802440" imgH="7502760" progId="Origin95.Graph">
                  <p:embed/>
                  <p:pic>
                    <p:nvPicPr>
                      <p:cNvPr id="0" name=""/>
                      <p:cNvPicPr/>
                      <p:nvPr/>
                    </p:nvPicPr>
                    <p:blipFill>
                      <a:blip r:embed="rId5"/>
                      <a:stretch>
                        <a:fillRect/>
                      </a:stretch>
                    </p:blipFill>
                    <p:spPr>
                      <a:xfrm>
                        <a:off x="4107250" y="779929"/>
                        <a:ext cx="3977501" cy="304445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EAEA21B-9837-4445-729F-94D14733F797}"/>
              </a:ext>
            </a:extLst>
          </p:cNvPr>
          <p:cNvGraphicFramePr>
            <a:graphicFrameLocks noChangeAspect="1"/>
          </p:cNvGraphicFramePr>
          <p:nvPr>
            <p:extLst>
              <p:ext uri="{D42A27DB-BD31-4B8C-83A1-F6EECF244321}">
                <p14:modId xmlns:p14="http://schemas.microsoft.com/office/powerpoint/2010/main" val="2601136055"/>
              </p:ext>
            </p:extLst>
          </p:nvPr>
        </p:nvGraphicFramePr>
        <p:xfrm>
          <a:off x="8024346" y="779928"/>
          <a:ext cx="3977501" cy="3044451"/>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0" name=""/>
                      <p:cNvPicPr/>
                      <p:nvPr/>
                    </p:nvPicPr>
                    <p:blipFill>
                      <a:blip r:embed="rId7"/>
                      <a:stretch>
                        <a:fillRect/>
                      </a:stretch>
                    </p:blipFill>
                    <p:spPr>
                      <a:xfrm>
                        <a:off x="8024346" y="779928"/>
                        <a:ext cx="3977501" cy="304445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137F859-9859-327D-4585-9A6BB529C7F6}"/>
              </a:ext>
            </a:extLst>
          </p:cNvPr>
          <p:cNvGraphicFramePr>
            <a:graphicFrameLocks noChangeAspect="1"/>
          </p:cNvGraphicFramePr>
          <p:nvPr>
            <p:extLst>
              <p:ext uri="{D42A27DB-BD31-4B8C-83A1-F6EECF244321}">
                <p14:modId xmlns:p14="http://schemas.microsoft.com/office/powerpoint/2010/main" val="707665354"/>
              </p:ext>
            </p:extLst>
          </p:nvPr>
        </p:nvGraphicFramePr>
        <p:xfrm>
          <a:off x="129749" y="3429000"/>
          <a:ext cx="3977501" cy="3044452"/>
        </p:xfrm>
        <a:graphic>
          <a:graphicData uri="http://schemas.openxmlformats.org/presentationml/2006/ole">
            <mc:AlternateContent xmlns:mc="http://schemas.openxmlformats.org/markup-compatibility/2006">
              <mc:Choice xmlns:v="urn:schemas-microsoft-com:vml" Requires="v">
                <p:oleObj name="Graph" r:id="rId8" imgW="9802440" imgH="7502760" progId="Origin95.Graph">
                  <p:embed/>
                </p:oleObj>
              </mc:Choice>
              <mc:Fallback>
                <p:oleObj name="Graph" r:id="rId8" imgW="9802440" imgH="7502760" progId="Origin95.Graph">
                  <p:embed/>
                  <p:pic>
                    <p:nvPicPr>
                      <p:cNvPr id="0" name=""/>
                      <p:cNvPicPr/>
                      <p:nvPr/>
                    </p:nvPicPr>
                    <p:blipFill>
                      <a:blip r:embed="rId9"/>
                      <a:stretch>
                        <a:fillRect/>
                      </a:stretch>
                    </p:blipFill>
                    <p:spPr>
                      <a:xfrm>
                        <a:off x="129749" y="3429000"/>
                        <a:ext cx="3977501" cy="304445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E86CDA8-89AC-B899-09B9-FEA99658C9E9}"/>
              </a:ext>
            </a:extLst>
          </p:cNvPr>
          <p:cNvGraphicFramePr>
            <a:graphicFrameLocks noChangeAspect="1"/>
          </p:cNvGraphicFramePr>
          <p:nvPr>
            <p:extLst>
              <p:ext uri="{D42A27DB-BD31-4B8C-83A1-F6EECF244321}">
                <p14:modId xmlns:p14="http://schemas.microsoft.com/office/powerpoint/2010/main" val="2783393123"/>
              </p:ext>
            </p:extLst>
          </p:nvPr>
        </p:nvGraphicFramePr>
        <p:xfrm>
          <a:off x="4107250" y="3429000"/>
          <a:ext cx="3977502" cy="3044452"/>
        </p:xfrm>
        <a:graphic>
          <a:graphicData uri="http://schemas.openxmlformats.org/presentationml/2006/ole">
            <mc:AlternateContent xmlns:mc="http://schemas.openxmlformats.org/markup-compatibility/2006">
              <mc:Choice xmlns:v="urn:schemas-microsoft-com:vml" Requires="v">
                <p:oleObj name="Graph" r:id="rId10" imgW="9802440" imgH="7502760" progId="Origin95.Graph">
                  <p:embed/>
                </p:oleObj>
              </mc:Choice>
              <mc:Fallback>
                <p:oleObj name="Graph" r:id="rId10" imgW="9802440" imgH="7502760" progId="Origin95.Graph">
                  <p:embed/>
                  <p:pic>
                    <p:nvPicPr>
                      <p:cNvPr id="0" name=""/>
                      <p:cNvPicPr/>
                      <p:nvPr/>
                    </p:nvPicPr>
                    <p:blipFill>
                      <a:blip r:embed="rId11"/>
                      <a:stretch>
                        <a:fillRect/>
                      </a:stretch>
                    </p:blipFill>
                    <p:spPr>
                      <a:xfrm>
                        <a:off x="4107250" y="3429000"/>
                        <a:ext cx="3977502" cy="30444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7BAE389-07F3-9DCC-EE22-5805854FD2A7}"/>
              </a:ext>
            </a:extLst>
          </p:cNvPr>
          <p:cNvGraphicFramePr>
            <a:graphicFrameLocks noChangeAspect="1"/>
          </p:cNvGraphicFramePr>
          <p:nvPr>
            <p:extLst>
              <p:ext uri="{D42A27DB-BD31-4B8C-83A1-F6EECF244321}">
                <p14:modId xmlns:p14="http://schemas.microsoft.com/office/powerpoint/2010/main" val="1172215423"/>
              </p:ext>
            </p:extLst>
          </p:nvPr>
        </p:nvGraphicFramePr>
        <p:xfrm>
          <a:off x="8024343" y="3429000"/>
          <a:ext cx="3977503" cy="3044453"/>
        </p:xfrm>
        <a:graphic>
          <a:graphicData uri="http://schemas.openxmlformats.org/presentationml/2006/ole">
            <mc:AlternateContent xmlns:mc="http://schemas.openxmlformats.org/markup-compatibility/2006">
              <mc:Choice xmlns:v="urn:schemas-microsoft-com:vml" Requires="v">
                <p:oleObj name="Graph" r:id="rId12" imgW="9802440" imgH="7502760" progId="Origin95.Graph">
                  <p:embed/>
                </p:oleObj>
              </mc:Choice>
              <mc:Fallback>
                <p:oleObj name="Graph" r:id="rId12" imgW="9802440" imgH="7502760" progId="Origin95.Graph">
                  <p:embed/>
                  <p:pic>
                    <p:nvPicPr>
                      <p:cNvPr id="0" name=""/>
                      <p:cNvPicPr/>
                      <p:nvPr/>
                    </p:nvPicPr>
                    <p:blipFill>
                      <a:blip r:embed="rId13"/>
                      <a:stretch>
                        <a:fillRect/>
                      </a:stretch>
                    </p:blipFill>
                    <p:spPr>
                      <a:xfrm>
                        <a:off x="8024343" y="3429000"/>
                        <a:ext cx="3977503" cy="3044453"/>
                      </a:xfrm>
                      <a:prstGeom prst="rect">
                        <a:avLst/>
                      </a:prstGeom>
                    </p:spPr>
                  </p:pic>
                </p:oleObj>
              </mc:Fallback>
            </mc:AlternateContent>
          </a:graphicData>
        </a:graphic>
      </p:graphicFrame>
    </p:spTree>
    <p:extLst>
      <p:ext uri="{BB962C8B-B14F-4D97-AF65-F5344CB8AC3E}">
        <p14:creationId xmlns:p14="http://schemas.microsoft.com/office/powerpoint/2010/main" val="268609325"/>
      </p:ext>
    </p:extLst>
  </p:cSld>
  <p:clrMapOvr>
    <a:masterClrMapping/>
  </p:clrMapOvr>
</p:sld>
</file>

<file path=ppt/theme/theme1.xml><?xml version="1.0" encoding="utf-8"?>
<a:theme xmlns:a="http://schemas.openxmlformats.org/drawingml/2006/main" name="GradientRiseVTI">
  <a:themeElements>
    <a:clrScheme name="AnalogousFromRegularSeedRightStep">
      <a:dk1>
        <a:srgbClr val="000000"/>
      </a:dk1>
      <a:lt1>
        <a:srgbClr val="FFFFFF"/>
      </a:lt1>
      <a:dk2>
        <a:srgbClr val="302B1B"/>
      </a:dk2>
      <a:lt2>
        <a:srgbClr val="F3F0F2"/>
      </a:lt2>
      <a:accent1>
        <a:srgbClr val="39B75D"/>
      </a:accent1>
      <a:accent2>
        <a:srgbClr val="2CB68D"/>
      </a:accent2>
      <a:accent3>
        <a:srgbClr val="3BB0C0"/>
      </a:accent3>
      <a:accent4>
        <a:srgbClr val="2E71BE"/>
      </a:accent4>
      <a:accent5>
        <a:srgbClr val="4249D0"/>
      </a:accent5>
      <a:accent6>
        <a:srgbClr val="642EBE"/>
      </a:accent6>
      <a:hlink>
        <a:srgbClr val="BF3F9A"/>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8710</TotalTime>
  <Words>569</Words>
  <Application>Microsoft Office PowerPoint</Application>
  <PresentationFormat>Widescreen</PresentationFormat>
  <Paragraphs>155</Paragraphs>
  <Slides>21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6" baseType="lpstr">
      <vt:lpstr>Arial</vt:lpstr>
      <vt:lpstr>Avenir Next LT Pro</vt:lpstr>
      <vt:lpstr>GradientRiseVTI</vt:lpstr>
      <vt:lpstr>Graph</vt:lpstr>
      <vt:lpstr>Unicode Origin Graph</vt:lpstr>
      <vt:lpstr>Roughness in SLS Eos P500 FDR  </vt:lpstr>
      <vt:lpstr>Description of the project</vt:lpstr>
      <vt:lpstr>Build plate setting</vt:lpstr>
      <vt:lpstr>Roughness measurements</vt:lpstr>
      <vt:lpstr>  Results (top)</vt:lpstr>
      <vt:lpstr>  Results (Top)</vt:lpstr>
      <vt:lpstr>PowerPoint Presentation</vt:lpstr>
      <vt:lpstr>PowerPoint Presentation</vt:lpstr>
      <vt:lpstr>Particle Size analysis (x10)</vt:lpstr>
      <vt:lpstr>Particle Size analysis (x10)</vt:lpstr>
      <vt:lpstr>Particle Size analysis (x20)</vt:lpstr>
      <vt:lpstr>Particle Size analysis (x10)</vt:lpstr>
      <vt:lpstr>Results (Side)</vt:lpstr>
      <vt:lpstr>Results (Side)</vt:lpstr>
      <vt:lpstr>Particle Size analysis (x20)</vt:lpstr>
      <vt:lpstr>Particle Size analysis (x20)</vt:lpstr>
      <vt:lpstr>Results (Bottom)</vt:lpstr>
      <vt:lpstr>Results (BOttom)</vt:lpstr>
      <vt:lpstr>Particle Size analysis (x20)</vt:lpstr>
      <vt:lpstr>Particle Size analysis (x20)</vt:lpstr>
      <vt:lpstr>PowerPoint Presentation</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Roughness in SLS Eos P500 FDR  </dc:title>
  <dc:creator>Riccardo Tonello</dc:creator>
  <cp:lastModifiedBy>Riccardo Tonello</cp:lastModifiedBy>
  <cp:revision>13</cp:revision>
  <dcterms:created xsi:type="dcterms:W3CDTF">2022-12-06T16:35:18Z</dcterms:created>
  <dcterms:modified xsi:type="dcterms:W3CDTF">2022-12-12T18:06:12Z</dcterms:modified>
</cp:coreProperties>
</file>